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895" y="2876550"/>
            <a:ext cx="6505575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196340"/>
            <a:ext cx="10083800" cy="5568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60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5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96535" y="5245100"/>
            <a:ext cx="544195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150"/>
            <a:ext cx="11340000" cy="45460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5320" y="2868295"/>
            <a:ext cx="101212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370" y="3792220"/>
            <a:ext cx="100641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5320" y="4719320"/>
            <a:ext cx="97574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917065"/>
            <a:ext cx="1012126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2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5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944468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790" y="4327525"/>
            <a:ext cx="108445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725" y="5241925"/>
            <a:ext cx="1099439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395" y="6148705"/>
            <a:ext cx="108813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490" y="2339975"/>
            <a:ext cx="1108329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055" y="3293745"/>
            <a:ext cx="12592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73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195" y="4421505"/>
            <a:ext cx="7306310" cy="23596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195" y="525145"/>
            <a:ext cx="7293610" cy="3919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950" y="1622425"/>
            <a:ext cx="4364355" cy="257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9060" y="3060700"/>
            <a:ext cx="1849120" cy="227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7430" y="4380230"/>
            <a:ext cx="4433570" cy="202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5" grpId="0" bldLvl="0" animBg="1"/>
      <p:bldP spid="4" grpId="1" animBg="1"/>
      <p:bldP spid="11" grpId="1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