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26"/>
  </p:handoutMasterIdLst>
  <p:sldIdLst>
    <p:sldId id="302" r:id="rId3"/>
    <p:sldId id="324" r:id="rId4"/>
    <p:sldId id="353" r:id="rId5"/>
    <p:sldId id="351" r:id="rId6"/>
    <p:sldId id="349" r:id="rId7"/>
    <p:sldId id="347" r:id="rId8"/>
    <p:sldId id="346" r:id="rId9"/>
    <p:sldId id="345" r:id="rId10"/>
    <p:sldId id="343" r:id="rId11"/>
    <p:sldId id="342" r:id="rId12"/>
    <p:sldId id="341" r:id="rId14"/>
    <p:sldId id="339" r:id="rId15"/>
    <p:sldId id="338" r:id="rId16"/>
    <p:sldId id="337" r:id="rId17"/>
    <p:sldId id="335" r:id="rId18"/>
    <p:sldId id="334" r:id="rId19"/>
    <p:sldId id="332" r:id="rId20"/>
    <p:sldId id="331" r:id="rId21"/>
    <p:sldId id="330" r:id="rId22"/>
    <p:sldId id="328" r:id="rId23"/>
    <p:sldId id="327" r:id="rId24"/>
    <p:sldId id="325" r:id="rId25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6140" y="2853055"/>
            <a:ext cx="8397875" cy="13671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836015"/>
            <a:ext cx="1008500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71194" y="4558633"/>
            <a:ext cx="330238" cy="364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836930"/>
            <a:ext cx="10749280" cy="12141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1916430"/>
            <a:ext cx="10749280" cy="49136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28885" y="1844675"/>
            <a:ext cx="888365" cy="894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67"/>
          <a:stretch>
            <a:fillRect/>
          </a:stretch>
        </p:blipFill>
        <p:spPr>
          <a:xfrm>
            <a:off x="360045" y="1196340"/>
            <a:ext cx="11339830" cy="47529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81259" y="5363790"/>
            <a:ext cx="437984" cy="391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2204440"/>
            <a:ext cx="11340000" cy="34612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618" b="1617"/>
          <a:stretch>
            <a:fillRect/>
          </a:stretch>
        </p:blipFill>
        <p:spPr>
          <a:xfrm>
            <a:off x="119380" y="1412875"/>
            <a:ext cx="11339830" cy="71945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81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72090" y="4194175"/>
            <a:ext cx="61849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95" y="4653280"/>
            <a:ext cx="8014970" cy="2094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105" y="1212215"/>
            <a:ext cx="10595610" cy="554863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710" y="682625"/>
            <a:ext cx="9730105" cy="2260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75" y="2853055"/>
            <a:ext cx="9732010" cy="383921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12595"/>
            <a:ext cx="11340000" cy="478091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836015"/>
            <a:ext cx="1043886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95"/>
          <a:stretch>
            <a:fillRect/>
          </a:stretch>
        </p:blipFill>
        <p:spPr>
          <a:xfrm>
            <a:off x="360045" y="1484910"/>
            <a:ext cx="11339830" cy="2702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140" y="3356610"/>
            <a:ext cx="5458460" cy="95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00" y="1484630"/>
            <a:ext cx="11340000" cy="436928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320280" y="2060575"/>
            <a:ext cx="1024890" cy="34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08795" y="2852420"/>
            <a:ext cx="1335405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40145" y="3212465"/>
            <a:ext cx="1106170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88930" y="4220845"/>
            <a:ext cx="1024890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88480" y="4652645"/>
            <a:ext cx="1320800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71945" y="5085080"/>
            <a:ext cx="1338580" cy="29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688705" y="5445125"/>
            <a:ext cx="1463040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0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6175" y="4243070"/>
            <a:ext cx="992949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9025" y="5130165"/>
            <a:ext cx="1025334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3630" y="6007100"/>
            <a:ext cx="1023239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32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60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69035" y="4178300"/>
            <a:ext cx="9683115" cy="156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4415" y="1196975"/>
            <a:ext cx="11340000" cy="625772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1772920"/>
            <a:ext cx="10342880" cy="5024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70710"/>
            <a:ext cx="11340000" cy="13420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996285"/>
            <a:ext cx="11340000" cy="142588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40205"/>
            <a:ext cx="11340000" cy="54519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992"/>
          <a:stretch>
            <a:fillRect/>
          </a:stretch>
        </p:blipFill>
        <p:spPr>
          <a:xfrm>
            <a:off x="426085" y="2132965"/>
            <a:ext cx="11339830" cy="42211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38765" y="5723255"/>
            <a:ext cx="67437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412875"/>
            <a:ext cx="11340000" cy="696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780385"/>
            <a:ext cx="11340000" cy="15600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6" t="74008"/>
          <a:stretch>
            <a:fillRect/>
          </a:stretch>
        </p:blipFill>
        <p:spPr>
          <a:xfrm>
            <a:off x="335915" y="1340485"/>
            <a:ext cx="10788015" cy="148272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40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119965"/>
            <a:ext cx="371335" cy="409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68450"/>
            <a:ext cx="11340000" cy="5172337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2025-07-25T08:29:16Z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