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7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5" r:id="rId21"/>
    <p:sldId id="334" r:id="rId22"/>
    <p:sldId id="333" r:id="rId23"/>
    <p:sldId id="332" r:id="rId24"/>
    <p:sldId id="329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2876550"/>
            <a:ext cx="75057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863627"/>
            <a:ext cx="257078" cy="2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882644"/>
            <a:ext cx="228513" cy="2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7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872155"/>
            <a:ext cx="228513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0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3"/>
          <a:stretch>
            <a:fillRect/>
          </a:stretch>
        </p:blipFill>
        <p:spPr>
          <a:xfrm>
            <a:off x="2494915" y="3717290"/>
            <a:ext cx="7201580" cy="18021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40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575" y="1784350"/>
            <a:ext cx="1075499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1940" y="2261235"/>
            <a:ext cx="1107503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575" y="2737485"/>
            <a:ext cx="1075499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290" y="3216275"/>
            <a:ext cx="912050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49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151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5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940" y="1781175"/>
            <a:ext cx="1033526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515" y="2258695"/>
            <a:ext cx="1028700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440" y="2736850"/>
            <a:ext cx="395224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205605"/>
            <a:ext cx="10287000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0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212820"/>
            <a:ext cx="11340000" cy="244120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862609"/>
            <a:ext cx="10149823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329651"/>
            <a:ext cx="10140302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815757"/>
            <a:ext cx="3494357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56" y="3768904"/>
            <a:ext cx="10149823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4245478"/>
            <a:ext cx="10140302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4722052"/>
            <a:ext cx="1723375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03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173960"/>
            <a:ext cx="11340000" cy="1944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0700" y="2793451"/>
            <a:ext cx="228513" cy="2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117695"/>
            <a:ext cx="11340000" cy="19558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80222" y="4776013"/>
            <a:ext cx="228513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340417"/>
            <a:ext cx="10149823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807976"/>
            <a:ext cx="10140302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285078"/>
            <a:ext cx="10111738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752637"/>
            <a:ext cx="5408161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2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4783692"/>
            <a:ext cx="9350025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135" y="5956300"/>
            <a:ext cx="1015936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6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50" y="3416020"/>
            <a:ext cx="11340000" cy="324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49" y="4483450"/>
            <a:ext cx="10130780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0" y="4940921"/>
            <a:ext cx="10140302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0" y="5407922"/>
            <a:ext cx="10140302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0" y="5865392"/>
            <a:ext cx="10149823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0" y="6322863"/>
            <a:ext cx="4265591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00" y="1156690"/>
            <a:ext cx="11340000" cy="485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0630" y="5637530"/>
            <a:ext cx="617728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938875"/>
            <a:ext cx="11340000" cy="871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2981" y="6494566"/>
            <a:ext cx="8340756" cy="24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106646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8533" y="3864717"/>
            <a:ext cx="3635461" cy="25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8533" y="4321614"/>
            <a:ext cx="3635461" cy="25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8533" y="4796430"/>
            <a:ext cx="3635461" cy="25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9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4181" y="1414684"/>
            <a:ext cx="238035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845418"/>
            <a:ext cx="218992" cy="2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777036"/>
            <a:ext cx="228513" cy="2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854585"/>
            <a:ext cx="218992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1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366640"/>
            <a:ext cx="228513" cy="21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881850"/>
            <a:ext cx="218992" cy="20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1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843487"/>
            <a:ext cx="228513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