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1" r:id="rId5"/>
    <p:sldId id="350" r:id="rId6"/>
    <p:sldId id="348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78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0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930" y="2092960"/>
            <a:ext cx="9248140" cy="26714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052195"/>
            <a:ext cx="10772775" cy="57899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650"/>
            <a:ext cx="109680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85" y="948690"/>
            <a:ext cx="49530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80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2405" y="5937250"/>
            <a:ext cx="65786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89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"/>
          <a:stretch>
            <a:fillRect/>
          </a:stretch>
        </p:blipFill>
        <p:spPr>
          <a:xfrm>
            <a:off x="551815" y="989965"/>
            <a:ext cx="11280140" cy="5823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4495" y="4495800"/>
            <a:ext cx="50800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201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540" y="549275"/>
            <a:ext cx="9647555" cy="3967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4695" y="3924300"/>
            <a:ext cx="810895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47"/>
          <a:stretch>
            <a:fillRect/>
          </a:stretch>
        </p:blipFill>
        <p:spPr>
          <a:xfrm>
            <a:off x="3503930" y="3789045"/>
            <a:ext cx="4850765" cy="3166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517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96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83615" y="2924810"/>
            <a:ext cx="11017295" cy="35229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3"/>
          <a:stretch>
            <a:fillRect/>
          </a:stretch>
        </p:blipFill>
        <p:spPr>
          <a:xfrm>
            <a:off x="360045" y="1224280"/>
            <a:ext cx="11339830" cy="55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5985" y="2031365"/>
            <a:ext cx="63881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988820"/>
            <a:ext cx="11340000" cy="344220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584065" y="2996565"/>
            <a:ext cx="93408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28435" y="4220845"/>
            <a:ext cx="75438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48300" y="4653280"/>
            <a:ext cx="73469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44560" y="4653280"/>
            <a:ext cx="73469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9"/>
          <a:stretch>
            <a:fillRect/>
          </a:stretch>
        </p:blipFill>
        <p:spPr>
          <a:xfrm>
            <a:off x="407670" y="1052830"/>
            <a:ext cx="11339830" cy="5761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75946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2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00" y="2996565"/>
            <a:ext cx="8384540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8395" y="3032125"/>
            <a:ext cx="996759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1730" y="3815080"/>
            <a:ext cx="1013396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1730" y="5328920"/>
            <a:ext cx="1013396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2685" y="4573905"/>
            <a:ext cx="1011237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41730" y="6097905"/>
            <a:ext cx="1046162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2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8290" y="2080895"/>
            <a:ext cx="1140841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65" y="2846070"/>
            <a:ext cx="100882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815" y="3618230"/>
            <a:ext cx="1080389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6860" y="4378325"/>
            <a:ext cx="1070737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6230" y="5145405"/>
            <a:ext cx="1048702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91"/>
          <a:stretch>
            <a:fillRect/>
          </a:stretch>
        </p:blipFill>
        <p:spPr>
          <a:xfrm>
            <a:off x="407670" y="2132965"/>
            <a:ext cx="11339830" cy="3572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65" y="3356330"/>
            <a:ext cx="11340000" cy="9505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50"/>
          <a:stretch>
            <a:fillRect/>
          </a:stretch>
        </p:blipFill>
        <p:spPr>
          <a:xfrm>
            <a:off x="499110" y="1412520"/>
            <a:ext cx="11339830" cy="17510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30" y="4436465"/>
            <a:ext cx="11340000" cy="81079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46"/>
          <a:stretch>
            <a:fillRect/>
          </a:stretch>
        </p:blipFill>
        <p:spPr>
          <a:xfrm>
            <a:off x="407670" y="2060575"/>
            <a:ext cx="11339830" cy="43652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20020" y="5445125"/>
            <a:ext cx="81534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34048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25" y="3428720"/>
            <a:ext cx="11340000" cy="2600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54"/>
          <a:stretch>
            <a:fillRect/>
          </a:stretch>
        </p:blipFill>
        <p:spPr>
          <a:xfrm>
            <a:off x="51435" y="1629055"/>
            <a:ext cx="11339830" cy="17015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84"/>
          <a:stretch>
            <a:fillRect/>
          </a:stretch>
        </p:blipFill>
        <p:spPr>
          <a:xfrm>
            <a:off x="360045" y="1224280"/>
            <a:ext cx="11339830" cy="4437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1761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9" t="85695"/>
          <a:stretch>
            <a:fillRect/>
          </a:stretch>
        </p:blipFill>
        <p:spPr>
          <a:xfrm>
            <a:off x="8688750" y="764820"/>
            <a:ext cx="2219280" cy="72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5480" y="953135"/>
            <a:ext cx="68707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