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2225" y="2962275"/>
            <a:ext cx="70675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5065" y="5568315"/>
            <a:ext cx="776351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4"/>
          <a:stretch>
            <a:fillRect/>
          </a:stretch>
        </p:blipFill>
        <p:spPr>
          <a:xfrm>
            <a:off x="407670" y="989965"/>
            <a:ext cx="10625455" cy="5787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7130" y="2704465"/>
            <a:ext cx="959548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720" y="3439160"/>
            <a:ext cx="978027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6020" y="4885690"/>
            <a:ext cx="1060196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8240" y="5598795"/>
            <a:ext cx="970089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6333490"/>
            <a:ext cx="970089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9515" y="4149090"/>
            <a:ext cx="1060196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5" grpId="0" bldLvl="0" animBg="1"/>
      <p:bldP spid="2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2205" y="3101975"/>
            <a:ext cx="98996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2050" y="3884930"/>
            <a:ext cx="101600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5065" y="4646930"/>
            <a:ext cx="1003935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3795" y="5418455"/>
            <a:ext cx="926655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5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1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439900"/>
            <a:ext cx="11340000" cy="782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3"/>
          <a:stretch>
            <a:fillRect/>
          </a:stretch>
        </p:blipFill>
        <p:spPr>
          <a:xfrm>
            <a:off x="1089660" y="2204720"/>
            <a:ext cx="10695350" cy="2991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560" y="3126740"/>
            <a:ext cx="978789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560" y="3850005"/>
            <a:ext cx="977836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1560" y="4604385"/>
            <a:ext cx="134239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42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3795373"/>
            <a:ext cx="9730882" cy="4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770" y="4479925"/>
            <a:ext cx="595058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84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7025" y="2024380"/>
            <a:ext cx="100241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120" y="2767965"/>
            <a:ext cx="107403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580" y="3513455"/>
            <a:ext cx="1007237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485" y="4235450"/>
            <a:ext cx="999172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755" y="4980305"/>
            <a:ext cx="111474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215" y="5714365"/>
            <a:ext cx="57861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1153160" y="621030"/>
            <a:ext cx="10720705" cy="5761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00860" y="4437380"/>
            <a:ext cx="949388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8965" y="5163185"/>
            <a:ext cx="999426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8650" y="5870575"/>
            <a:ext cx="735647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64470" cy="3883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576445"/>
            <a:ext cx="7308850" cy="21259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901680" cy="58597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1395" y="3857625"/>
            <a:ext cx="1005713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3645" y="4662805"/>
            <a:ext cx="1003490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1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9725" y="2103755"/>
            <a:ext cx="104787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3535" y="2885440"/>
            <a:ext cx="1028954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3215" y="3672205"/>
            <a:ext cx="1090041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755" y="4441825"/>
            <a:ext cx="1099312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8295" y="5225415"/>
            <a:ext cx="982472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2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995" y="3099435"/>
            <a:ext cx="1053338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080" y="3892550"/>
            <a:ext cx="104889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6655" y="4667250"/>
            <a:ext cx="1020064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0460" y="5449570"/>
            <a:ext cx="94926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5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64"/>
          <a:stretch>
            <a:fillRect/>
          </a:stretch>
        </p:blipFill>
        <p:spPr>
          <a:xfrm>
            <a:off x="1279525" y="908685"/>
            <a:ext cx="1036134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3631" y="4444013"/>
            <a:ext cx="8437569" cy="50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5535" y="5277010"/>
            <a:ext cx="8974170" cy="49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5535" y="6100752"/>
            <a:ext cx="8964917" cy="49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45" y="1476730"/>
            <a:ext cx="11340000" cy="5172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1581150"/>
            <a:ext cx="921829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190" y="2428240"/>
            <a:ext cx="92995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190" y="3286760"/>
            <a:ext cx="921512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715" y="4133850"/>
            <a:ext cx="91992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6765" y="4982210"/>
            <a:ext cx="92144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715" y="5829300"/>
            <a:ext cx="934466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1127760" y="692785"/>
            <a:ext cx="10081305" cy="5787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2400" y="768780"/>
            <a:ext cx="9235768" cy="52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2085" y="1545590"/>
            <a:ext cx="934402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1285" y="2330450"/>
            <a:ext cx="929449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0964" y="3324019"/>
            <a:ext cx="9207204" cy="51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2560" y="4033520"/>
            <a:ext cx="69430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2685"/>
            <a:ext cx="11340000" cy="292446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7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3023870"/>
            <a:ext cx="10510520" cy="151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29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060"/>
            <a:ext cx="11340000" cy="5591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4582" y="2348696"/>
            <a:ext cx="5455768" cy="4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9394" y="3872843"/>
            <a:ext cx="8255062" cy="4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4280" y="4644443"/>
            <a:ext cx="2770730" cy="4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9285" y="5267960"/>
            <a:ext cx="825563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4280" y="6168591"/>
            <a:ext cx="2770730" cy="4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53400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150"/>
            <a:ext cx="11340000" cy="17669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911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82005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