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56" r:id="rId4"/>
    <p:sldId id="352" r:id="rId5"/>
    <p:sldId id="351" r:id="rId6"/>
    <p:sldId id="350" r:id="rId7"/>
    <p:sldId id="348" r:id="rId8"/>
    <p:sldId id="347" r:id="rId9"/>
    <p:sldId id="344" r:id="rId10"/>
    <p:sldId id="342" r:id="rId11"/>
    <p:sldId id="341" r:id="rId12"/>
    <p:sldId id="340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30" r:id="rId22"/>
    <p:sldId id="329" r:id="rId23"/>
    <p:sldId id="328" r:id="rId24"/>
    <p:sldId id="327" r:id="rId25"/>
    <p:sldId id="325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28645" y="2814320"/>
            <a:ext cx="5934075" cy="1228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97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4987" y="2416180"/>
            <a:ext cx="218992" cy="219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70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4987" y="2938063"/>
            <a:ext cx="218992" cy="219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951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81914" y="1385897"/>
            <a:ext cx="228513" cy="219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80" y="764260"/>
            <a:ext cx="1098174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23566" y="4445599"/>
            <a:ext cx="10244095" cy="239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23566" y="4934599"/>
            <a:ext cx="10253315" cy="239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32786" y="5414373"/>
            <a:ext cx="10225654" cy="239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23566" y="5903373"/>
            <a:ext cx="10253315" cy="239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51227" y="6392373"/>
            <a:ext cx="663883" cy="230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89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07405" y="5121566"/>
            <a:ext cx="10159345" cy="247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6926" y="5626629"/>
            <a:ext cx="9092947" cy="247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677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9899" y="1968232"/>
            <a:ext cx="10130780" cy="248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0377" y="2473929"/>
            <a:ext cx="10140302" cy="238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0377" y="2970084"/>
            <a:ext cx="10140302" cy="248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0377" y="3475781"/>
            <a:ext cx="10121259" cy="248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0377" y="3981477"/>
            <a:ext cx="9854659" cy="238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655" y="1204950"/>
            <a:ext cx="11340000" cy="30224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036"/>
          <a:stretch>
            <a:fillRect/>
          </a:stretch>
        </p:blipFill>
        <p:spPr>
          <a:xfrm>
            <a:off x="1631315" y="4220845"/>
            <a:ext cx="11339830" cy="4327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01"/>
          <a:stretch>
            <a:fillRect/>
          </a:stretch>
        </p:blipFill>
        <p:spPr>
          <a:xfrm>
            <a:off x="360045" y="1701445"/>
            <a:ext cx="11339830" cy="241462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14" y="2331042"/>
            <a:ext cx="10159345" cy="238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2798672"/>
            <a:ext cx="10159345" cy="248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3285389"/>
            <a:ext cx="10168866" cy="238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3753019"/>
            <a:ext cx="8854910" cy="257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328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0377" y="2376283"/>
            <a:ext cx="10140302" cy="247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0377" y="2852433"/>
            <a:ext cx="10149823" cy="247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9899" y="3338106"/>
            <a:ext cx="10130780" cy="238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9899" y="3814256"/>
            <a:ext cx="10130780" cy="238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0377" y="4280883"/>
            <a:ext cx="10149823" cy="247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9899" y="4766556"/>
            <a:ext cx="10130780" cy="238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9899" y="5242706"/>
            <a:ext cx="10121259" cy="247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50377" y="5718856"/>
            <a:ext cx="10159345" cy="247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50377" y="6204529"/>
            <a:ext cx="2047103" cy="238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24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07405" y="3922275"/>
            <a:ext cx="9350025" cy="247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8229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205710"/>
            <a:ext cx="11340000" cy="19180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68635" y="2725420"/>
            <a:ext cx="482600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220565"/>
            <a:ext cx="11340000" cy="14996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785944" y="4382942"/>
            <a:ext cx="266599" cy="210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76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420" y="4581591"/>
            <a:ext cx="10159345" cy="248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8942" y="5048983"/>
            <a:ext cx="10140302" cy="257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8942" y="5535453"/>
            <a:ext cx="3370579" cy="248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74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8463" y="3406033"/>
            <a:ext cx="10130780" cy="238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8463" y="3882460"/>
            <a:ext cx="10130780" cy="247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8463" y="4368415"/>
            <a:ext cx="5274861" cy="238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677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83224" y="3943312"/>
            <a:ext cx="6474559" cy="276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14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8942" y="4386337"/>
            <a:ext cx="10149823" cy="247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8942" y="4862592"/>
            <a:ext cx="7321964" cy="247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055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984" y="5380637"/>
            <a:ext cx="10130780" cy="247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8463" y="5857316"/>
            <a:ext cx="10130780" cy="247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8463" y="6343528"/>
            <a:ext cx="7940856" cy="238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034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1347986"/>
            <a:ext cx="218992" cy="209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628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4987" y="1386133"/>
            <a:ext cx="238035" cy="219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659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2332014"/>
            <a:ext cx="218992" cy="210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2708630"/>
            <a:ext cx="11340000" cy="25080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135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4987" y="2395199"/>
            <a:ext cx="228513" cy="219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071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4987" y="2419781"/>
            <a:ext cx="238035" cy="210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496"/>
          <a:stretch>
            <a:fillRect/>
          </a:stretch>
        </p:blipFill>
        <p:spPr>
          <a:xfrm>
            <a:off x="4439920" y="2781300"/>
            <a:ext cx="3134360" cy="160655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4364710"/>
            <a:ext cx="11340000" cy="24034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77950"/>
            <a:ext cx="11340000" cy="42866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4987" y="1763813"/>
            <a:ext cx="228513" cy="21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57"/>
          <a:stretch>
            <a:fillRect/>
          </a:stretch>
        </p:blipFill>
        <p:spPr>
          <a:xfrm>
            <a:off x="695325" y="5373370"/>
            <a:ext cx="11339830" cy="1449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85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85944" y="1919327"/>
            <a:ext cx="266599" cy="209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65</cp:revision>
  <dcterms:created xsi:type="dcterms:W3CDTF">2015-09-16T06:44:00Z</dcterms:created>
  <dcterms:modified xsi:type="dcterms:W3CDTF">2025-07-25T01:08:23Z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