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0" r:id="rId7"/>
    <p:sldId id="349" r:id="rId8"/>
    <p:sldId id="347" r:id="rId9"/>
    <p:sldId id="346" r:id="rId10"/>
    <p:sldId id="345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2347595"/>
            <a:ext cx="10020300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12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46"/>
          <a:stretch>
            <a:fillRect/>
          </a:stretch>
        </p:blipFill>
        <p:spPr>
          <a:xfrm>
            <a:off x="360045" y="1224280"/>
            <a:ext cx="11339830" cy="3716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730" y="4172585"/>
            <a:ext cx="81026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1055370" y="2204720"/>
            <a:ext cx="10081305" cy="2700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60"/>
          <a:stretch>
            <a:fillRect/>
          </a:stretch>
        </p:blipFill>
        <p:spPr>
          <a:xfrm>
            <a:off x="479425" y="1413155"/>
            <a:ext cx="11339830" cy="10023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29636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1775" y="3323590"/>
            <a:ext cx="5791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485" y="3953510"/>
            <a:ext cx="6705600" cy="2777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18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66"/>
          <a:stretch>
            <a:fillRect/>
          </a:stretch>
        </p:blipFill>
        <p:spPr>
          <a:xfrm>
            <a:off x="360045" y="1224280"/>
            <a:ext cx="11340000" cy="4605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3275965"/>
            <a:ext cx="599440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924530"/>
            <a:ext cx="11340000" cy="36569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13"/>
          <a:stretch>
            <a:fillRect/>
          </a:stretch>
        </p:blipFill>
        <p:spPr>
          <a:xfrm>
            <a:off x="119380" y="1413155"/>
            <a:ext cx="11340000" cy="156139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"/>
          <a:stretch>
            <a:fillRect/>
          </a:stretch>
        </p:blipFill>
        <p:spPr>
          <a:xfrm>
            <a:off x="360045" y="989965"/>
            <a:ext cx="10958195" cy="5751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0244" y="6222061"/>
            <a:ext cx="423227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979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4"/>
          <a:stretch>
            <a:fillRect/>
          </a:stretch>
        </p:blipFill>
        <p:spPr>
          <a:xfrm>
            <a:off x="1203960" y="836295"/>
            <a:ext cx="1058105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556385"/>
            <a:ext cx="11340000" cy="4452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768840" y="2564765"/>
            <a:ext cx="86995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60010" y="2982595"/>
            <a:ext cx="72136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72170" y="2982595"/>
            <a:ext cx="72136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84515" y="3500755"/>
            <a:ext cx="72136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24245" y="3860800"/>
            <a:ext cx="72136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75910" y="4597400"/>
            <a:ext cx="101917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0250"/>
            <a:ext cx="11340000" cy="34053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3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299714"/>
            <a:ext cx="380856" cy="39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526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34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6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20" y="3105785"/>
            <a:ext cx="111099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355" y="3963035"/>
            <a:ext cx="110420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1145" y="4817745"/>
            <a:ext cx="1071880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62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310" y="2312670"/>
            <a:ext cx="1088453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040" y="3161030"/>
            <a:ext cx="1018095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40"/>
          <a:stretch>
            <a:fillRect/>
          </a:stretch>
        </p:blipFill>
        <p:spPr>
          <a:xfrm>
            <a:off x="407670" y="2060575"/>
            <a:ext cx="11339830" cy="3789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996285"/>
            <a:ext cx="11340000" cy="2505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25"/>
          <a:stretch>
            <a:fillRect/>
          </a:stretch>
        </p:blipFill>
        <p:spPr>
          <a:xfrm>
            <a:off x="476250" y="1268375"/>
            <a:ext cx="11339830" cy="17072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5660745"/>
            <a:ext cx="11340000" cy="8387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730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56"/>
          <a:stretch>
            <a:fillRect/>
          </a:stretch>
        </p:blipFill>
        <p:spPr>
          <a:xfrm>
            <a:off x="360045" y="2420620"/>
            <a:ext cx="11339830" cy="3789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5570" y="5501005"/>
            <a:ext cx="86868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34048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636240"/>
            <a:ext cx="11340000" cy="33270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27"/>
          <a:stretch>
            <a:fillRect/>
          </a:stretch>
        </p:blipFill>
        <p:spPr>
          <a:xfrm>
            <a:off x="263525" y="1629055"/>
            <a:ext cx="11339830" cy="9757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5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860" y="3933190"/>
            <a:ext cx="11017295" cy="2740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1135" y="5777865"/>
            <a:ext cx="64008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2025-07-25T05:54:27Z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