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2842895"/>
            <a:ext cx="6648450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5"/>
          <a:stretch>
            <a:fillRect/>
          </a:stretch>
        </p:blipFill>
        <p:spPr>
          <a:xfrm>
            <a:off x="360045" y="1124585"/>
            <a:ext cx="11339830" cy="56168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4"/>
          <a:stretch>
            <a:fillRect/>
          </a:stretch>
        </p:blipFill>
        <p:spPr>
          <a:xfrm>
            <a:off x="360045" y="1269010"/>
            <a:ext cx="11339830" cy="5519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4320269"/>
            <a:ext cx="571283" cy="49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815" y="5085080"/>
            <a:ext cx="888682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2595"/>
            <a:ext cx="11340000" cy="472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35" y="2593845"/>
            <a:ext cx="1418690" cy="51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788" y="3498834"/>
            <a:ext cx="10616372" cy="5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420" y="4262755"/>
            <a:ext cx="479298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5423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0806" y="3275292"/>
            <a:ext cx="2789773" cy="51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420" y="4002405"/>
            <a:ext cx="957199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2443" y="5105523"/>
            <a:ext cx="3599094" cy="50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845" y="5911850"/>
            <a:ext cx="405828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536804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5116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4860" y="1556385"/>
            <a:ext cx="905891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42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991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13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1620" y="2081530"/>
            <a:ext cx="1088390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0670" y="2817495"/>
            <a:ext cx="1117917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1620" y="3551555"/>
            <a:ext cx="1088390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2260" y="4275455"/>
            <a:ext cx="1151826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4325" y="5010785"/>
            <a:ext cx="428434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0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911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6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475" y="2043430"/>
            <a:ext cx="1091184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9320" y="2790190"/>
            <a:ext cx="1066863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9320" y="3596640"/>
            <a:ext cx="108800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0270" y="4320540"/>
            <a:ext cx="1081024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9955" y="5053965"/>
            <a:ext cx="1078992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3450" y="5709920"/>
            <a:ext cx="1047115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52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74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2025-07-25T02:40:20Z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