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2614295"/>
            <a:ext cx="5791200" cy="1628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75" y="1169035"/>
            <a:ext cx="10360660" cy="5634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6605" y="2780665"/>
            <a:ext cx="56197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0665" y="5930900"/>
            <a:ext cx="58039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053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980440"/>
            <a:ext cx="10302240" cy="5537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20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789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1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1255" y="3098165"/>
            <a:ext cx="102603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7605" y="3929380"/>
            <a:ext cx="1014539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1255" y="4774565"/>
            <a:ext cx="1026033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8555" y="5615940"/>
            <a:ext cx="1047432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85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8875" y="4023995"/>
            <a:ext cx="1011872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7605" y="4862830"/>
            <a:ext cx="1044702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9195" y="5727700"/>
            <a:ext cx="408178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559730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628775"/>
            <a:ext cx="11340000" cy="4640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7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5985" y="1396365"/>
            <a:ext cx="63881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9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475" y="5069205"/>
            <a:ext cx="55372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405"/>
            <a:ext cx="1055927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2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3830" y="4090670"/>
            <a:ext cx="65786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38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700530"/>
            <a:ext cx="10283825" cy="50203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1124585"/>
            <a:ext cx="11340000" cy="663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6"/>
          <a:stretch>
            <a:fillRect/>
          </a:stretch>
        </p:blipFill>
        <p:spPr>
          <a:xfrm>
            <a:off x="360045" y="1224280"/>
            <a:ext cx="11339830" cy="551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660" y="2345690"/>
            <a:ext cx="53340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0"/>
          <a:stretch>
            <a:fillRect/>
          </a:stretch>
        </p:blipFill>
        <p:spPr>
          <a:xfrm>
            <a:off x="859155" y="1340485"/>
            <a:ext cx="10020300" cy="52133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405424"/>
            <a:ext cx="371335" cy="40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8765"/>
            <a:ext cx="11340000" cy="2728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1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35" y="5972810"/>
            <a:ext cx="66675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63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5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090" y="5013960"/>
            <a:ext cx="60960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2025-07-25T03:19:17Z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