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40"/>
  </p:handoutMasterIdLst>
  <p:sldIdLst>
    <p:sldId id="302" r:id="rId3"/>
    <p:sldId id="324" r:id="rId4"/>
    <p:sldId id="366" r:id="rId5"/>
    <p:sldId id="365" r:id="rId6"/>
    <p:sldId id="364" r:id="rId7"/>
    <p:sldId id="363" r:id="rId8"/>
    <p:sldId id="361" r:id="rId9"/>
    <p:sldId id="408" r:id="rId10"/>
    <p:sldId id="358" r:id="rId12"/>
    <p:sldId id="355" r:id="rId13"/>
    <p:sldId id="354" r:id="rId14"/>
    <p:sldId id="353" r:id="rId15"/>
    <p:sldId id="352" r:id="rId16"/>
    <p:sldId id="351" r:id="rId17"/>
    <p:sldId id="350" r:id="rId18"/>
    <p:sldId id="346" r:id="rId19"/>
    <p:sldId id="345" r:id="rId20"/>
    <p:sldId id="344" r:id="rId21"/>
    <p:sldId id="343" r:id="rId22"/>
    <p:sldId id="342" r:id="rId23"/>
    <p:sldId id="341" r:id="rId24"/>
    <p:sldId id="340" r:id="rId25"/>
    <p:sldId id="338" r:id="rId26"/>
    <p:sldId id="337" r:id="rId27"/>
    <p:sldId id="336" r:id="rId28"/>
    <p:sldId id="335" r:id="rId29"/>
    <p:sldId id="334" r:id="rId30"/>
    <p:sldId id="333" r:id="rId31"/>
    <p:sldId id="332" r:id="rId32"/>
    <p:sldId id="331" r:id="rId33"/>
    <p:sldId id="330" r:id="rId34"/>
    <p:sldId id="329" r:id="rId35"/>
    <p:sldId id="328" r:id="rId36"/>
    <p:sldId id="327" r:id="rId37"/>
    <p:sldId id="326" r:id="rId38"/>
    <p:sldId id="325" r:id="rId39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3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4" Type="http://schemas.openxmlformats.org/officeDocument/2006/relationships/tags" Target="tags/tag1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7895" y="2678430"/>
            <a:ext cx="7477760" cy="15011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1740" y="2697480"/>
            <a:ext cx="10687685" cy="379984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734" b="6429"/>
          <a:stretch>
            <a:fillRect/>
          </a:stretch>
        </p:blipFill>
        <p:spPr>
          <a:xfrm>
            <a:off x="1271905" y="836930"/>
            <a:ext cx="10687685" cy="162877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940"/>
            <a:ext cx="11340000" cy="55302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9600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400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69475" y="1372870"/>
            <a:ext cx="585470" cy="789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54644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370820" cy="11861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08795" y="1484630"/>
            <a:ext cx="647700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083"/>
          <a:stretch>
            <a:fillRect/>
          </a:stretch>
        </p:blipFill>
        <p:spPr>
          <a:xfrm>
            <a:off x="6809105" y="2493010"/>
            <a:ext cx="5357495" cy="399097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067"/>
          <a:stretch>
            <a:fillRect/>
          </a:stretch>
        </p:blipFill>
        <p:spPr>
          <a:xfrm>
            <a:off x="935990" y="2304415"/>
            <a:ext cx="5904865" cy="106426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674"/>
          <a:stretch>
            <a:fillRect/>
          </a:stretch>
        </p:blipFill>
        <p:spPr>
          <a:xfrm>
            <a:off x="911860" y="3212465"/>
            <a:ext cx="6256655" cy="28028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114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4955" y="5463540"/>
            <a:ext cx="511810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2565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716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310" y="4547870"/>
            <a:ext cx="419100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2668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6000" y="1629410"/>
            <a:ext cx="11340000" cy="3816754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5591810" y="2421255"/>
            <a:ext cx="1269365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912350" y="2925445"/>
            <a:ext cx="1556385" cy="39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160895" y="3429000"/>
            <a:ext cx="1132205" cy="291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600190" y="3789045"/>
            <a:ext cx="1235075" cy="3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160010" y="4221480"/>
            <a:ext cx="1410335" cy="330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104380" y="4653280"/>
            <a:ext cx="1132205" cy="291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104380" y="5073015"/>
            <a:ext cx="1132205" cy="291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1340000" cy="568677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311765" y="5969635"/>
            <a:ext cx="777240" cy="796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05621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0183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4"/>
          <a:stretch>
            <a:fillRect/>
          </a:stretch>
        </p:blipFill>
        <p:spPr>
          <a:xfrm>
            <a:off x="983615" y="3141345"/>
            <a:ext cx="10800760" cy="31032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2587" y="5461455"/>
            <a:ext cx="380856" cy="391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87544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6245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836650"/>
            <a:ext cx="1077926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26224" y="1099261"/>
            <a:ext cx="352973" cy="389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9040"/>
            <a:ext cx="11322839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72988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658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2735" y="2526665"/>
            <a:ext cx="10854690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9715" y="3554730"/>
            <a:ext cx="10579735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12420" y="4595495"/>
            <a:ext cx="10662920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2071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745"/>
          <a:stretch>
            <a:fillRect/>
          </a:stretch>
        </p:blipFill>
        <p:spPr>
          <a:xfrm>
            <a:off x="479425" y="2061210"/>
            <a:ext cx="11018520" cy="40052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000" y="1340485"/>
            <a:ext cx="11340000" cy="6257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19526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19526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68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2995" y="3521710"/>
            <a:ext cx="9577070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2190" y="4366260"/>
            <a:ext cx="10313670" cy="67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7125" y="5373370"/>
            <a:ext cx="9546590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828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59080" y="2413635"/>
            <a:ext cx="10470515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4325" y="3348355"/>
            <a:ext cx="10011410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00355" y="4281805"/>
            <a:ext cx="9497695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9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690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23315" y="3340100"/>
            <a:ext cx="10141585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43635" y="4272280"/>
            <a:ext cx="9965055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87755" y="5204460"/>
            <a:ext cx="9812655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452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908405"/>
            <a:ext cx="1109068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27087" y="3227662"/>
            <a:ext cx="9218956" cy="447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9839" y="4140462"/>
            <a:ext cx="9237580" cy="447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66495" y="5034280"/>
            <a:ext cx="963295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17600" y="5944870"/>
            <a:ext cx="9226550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141065"/>
            <a:ext cx="11340000" cy="2991568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489"/>
          <a:stretch>
            <a:fillRect/>
          </a:stretch>
        </p:blipFill>
        <p:spPr>
          <a:xfrm>
            <a:off x="335280" y="1269645"/>
            <a:ext cx="11018520" cy="179042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16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4748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289"/>
          <a:stretch>
            <a:fillRect/>
          </a:stretch>
        </p:blipFill>
        <p:spPr>
          <a:xfrm>
            <a:off x="551180" y="2205355"/>
            <a:ext cx="10085070" cy="414937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435465" y="5566410"/>
            <a:ext cx="640080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840" y="1508760"/>
            <a:ext cx="11340000" cy="6966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711"/>
          <a:stretch>
            <a:fillRect/>
          </a:stretch>
        </p:blipFill>
        <p:spPr>
          <a:xfrm>
            <a:off x="767715" y="765455"/>
            <a:ext cx="10085070" cy="17186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2349500"/>
            <a:ext cx="9902190" cy="4424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052550"/>
            <a:ext cx="11340000" cy="10624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4150" y="836930"/>
            <a:ext cx="697230" cy="1130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2510" y="1764030"/>
            <a:ext cx="5273675" cy="296354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672"/>
          <a:stretch>
            <a:fillRect/>
          </a:stretch>
        </p:blipFill>
        <p:spPr>
          <a:xfrm>
            <a:off x="767715" y="4509135"/>
            <a:ext cx="11339830" cy="2087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2025-07-25T09:14:10Z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