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40"/>
  </p:handoutMasterIdLst>
  <p:sldIdLst>
    <p:sldId id="302" r:id="rId3"/>
    <p:sldId id="324" r:id="rId4"/>
    <p:sldId id="400" r:id="rId5"/>
    <p:sldId id="401" r:id="rId6"/>
    <p:sldId id="361" r:id="rId7"/>
    <p:sldId id="359" r:id="rId8"/>
    <p:sldId id="358" r:id="rId9"/>
    <p:sldId id="356" r:id="rId10"/>
    <p:sldId id="355" r:id="rId11"/>
    <p:sldId id="354" r:id="rId12"/>
    <p:sldId id="353" r:id="rId13"/>
    <p:sldId id="352" r:id="rId14"/>
    <p:sldId id="351" r:id="rId15"/>
    <p:sldId id="350" r:id="rId17"/>
    <p:sldId id="349" r:id="rId18"/>
    <p:sldId id="348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1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2409825"/>
            <a:ext cx="6867525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95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60" y="2346325"/>
            <a:ext cx="69596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44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6252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3545" y="4289425"/>
            <a:ext cx="56388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697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8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4400" y="2396490"/>
            <a:ext cx="61087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140710"/>
            <a:ext cx="7377430" cy="3503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94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0"/>
          <a:stretch>
            <a:fillRect/>
          </a:stretch>
        </p:blipFill>
        <p:spPr>
          <a:xfrm>
            <a:off x="335280" y="1124585"/>
            <a:ext cx="10818495" cy="5616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4588" y="4530651"/>
            <a:ext cx="345173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6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700530"/>
            <a:ext cx="11340000" cy="417345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056495" y="2420620"/>
            <a:ext cx="131635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9920" y="2729865"/>
            <a:ext cx="137858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68615" y="3140710"/>
            <a:ext cx="131635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6090" y="3860800"/>
            <a:ext cx="130937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32215" y="3860800"/>
            <a:ext cx="130937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32400" y="5085080"/>
            <a:ext cx="132016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76135" y="5516880"/>
            <a:ext cx="130937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4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930" y="5074285"/>
            <a:ext cx="65786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92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9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6200995"/>
            <a:ext cx="428463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2290"/>
            <a:ext cx="11340000" cy="1906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12820"/>
            <a:ext cx="11340000" cy="280144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2880" y="5289550"/>
            <a:ext cx="66802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04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455484"/>
            <a:ext cx="342770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624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10"/>
          <a:stretch>
            <a:fillRect/>
          </a:stretch>
        </p:blipFill>
        <p:spPr>
          <a:xfrm>
            <a:off x="695325" y="1988820"/>
            <a:ext cx="11339830" cy="4033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17893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8" b="46852"/>
          <a:stretch>
            <a:fillRect/>
          </a:stretch>
        </p:blipFill>
        <p:spPr>
          <a:xfrm>
            <a:off x="1199515" y="2797175"/>
            <a:ext cx="11339830" cy="2576195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7" r="11731" b="18761"/>
          <a:stretch>
            <a:fillRect/>
          </a:stretch>
        </p:blipFill>
        <p:spPr>
          <a:xfrm>
            <a:off x="1199515" y="5156835"/>
            <a:ext cx="10009505" cy="1584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2797175"/>
            <a:ext cx="1033716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715" y="3632200"/>
            <a:ext cx="1033716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4580890"/>
            <a:ext cx="1033716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5270500"/>
            <a:ext cx="1033716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6165215"/>
            <a:ext cx="103371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24"/>
          <a:stretch>
            <a:fillRect/>
          </a:stretch>
        </p:blipFill>
        <p:spPr>
          <a:xfrm>
            <a:off x="623570" y="1484350"/>
            <a:ext cx="11339830" cy="775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76195"/>
            <a:ext cx="11340000" cy="430562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79425" y="2420620"/>
            <a:ext cx="1041590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3199130"/>
            <a:ext cx="1041590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670" y="4076700"/>
            <a:ext cx="1041590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5012690"/>
            <a:ext cx="1041590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5876925"/>
            <a:ext cx="1041590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9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2205" y="4207510"/>
            <a:ext cx="1035875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2685" y="5085715"/>
            <a:ext cx="972058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190" y="5956300"/>
            <a:ext cx="94957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29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370" y="2276475"/>
            <a:ext cx="106299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750" y="3133090"/>
            <a:ext cx="1136078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0190" y="4000500"/>
            <a:ext cx="1027366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555" y="4868545"/>
            <a:ext cx="1028446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555" y="5746115"/>
            <a:ext cx="1022350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84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7020" y="2132965"/>
            <a:ext cx="1012317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6700" y="2997200"/>
            <a:ext cx="1153287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6700" y="3873500"/>
            <a:ext cx="1155573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6700" y="4730115"/>
            <a:ext cx="1155573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6700" y="5607685"/>
            <a:ext cx="1155573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9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60358"/>
            <a:ext cx="9473803" cy="44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229610"/>
            <a:ext cx="452501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90"/>
          <a:stretch>
            <a:fillRect/>
          </a:stretch>
        </p:blipFill>
        <p:spPr>
          <a:xfrm>
            <a:off x="479425" y="1556665"/>
            <a:ext cx="11339830" cy="283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764260"/>
            <a:ext cx="11340000" cy="5675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893570"/>
            <a:ext cx="9881870" cy="4935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19697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6"/>
          <a:stretch>
            <a:fillRect/>
          </a:stretch>
        </p:blipFill>
        <p:spPr>
          <a:xfrm>
            <a:off x="360045" y="1224280"/>
            <a:ext cx="10977880" cy="5373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9435" y="2157095"/>
            <a:ext cx="68961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979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5" y="3397885"/>
            <a:ext cx="69596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2025-07-25T02:33:32Z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