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8" r:id="rId5"/>
    <p:sldId id="337" r:id="rId6"/>
    <p:sldId id="336" r:id="rId7"/>
    <p:sldId id="334" r:id="rId8"/>
    <p:sldId id="333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0470" y="2928620"/>
            <a:ext cx="72104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17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7"/>
          <a:stretch>
            <a:fillRect/>
          </a:stretch>
        </p:blipFill>
        <p:spPr>
          <a:xfrm>
            <a:off x="360045" y="1052830"/>
            <a:ext cx="11339830" cy="55451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3530" y="2209165"/>
            <a:ext cx="1064387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245" y="3227705"/>
            <a:ext cx="1101852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208461"/>
            <a:ext cx="10616372" cy="4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6385" y="5130165"/>
            <a:ext cx="1169733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4485" y="6048375"/>
            <a:ext cx="1131570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1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310" y="2336165"/>
            <a:ext cx="1085405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9405" y="3288665"/>
            <a:ext cx="1116711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6230" y="4219575"/>
            <a:ext cx="1117092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9405" y="5185410"/>
            <a:ext cx="1114679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444750"/>
            <a:ext cx="1054989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25" y="3357245"/>
            <a:ext cx="352806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9"/>
          <a:stretch>
            <a:fillRect/>
          </a:stretch>
        </p:blipFill>
        <p:spPr>
          <a:xfrm>
            <a:off x="407670" y="1224280"/>
            <a:ext cx="10511155" cy="53727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45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5815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273425"/>
            <a:ext cx="1060704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297789"/>
            <a:ext cx="10616372" cy="45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5251130"/>
            <a:ext cx="10587808" cy="45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6194939"/>
            <a:ext cx="10616372" cy="4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79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0345" y="2444750"/>
            <a:ext cx="1125918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8925" y="3411220"/>
            <a:ext cx="1092073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6855" y="4352290"/>
            <a:ext cx="1109345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2100" y="5306060"/>
            <a:ext cx="392112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340485"/>
            <a:ext cx="9740900" cy="53943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7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204720"/>
            <a:ext cx="10918190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4530"/>
            <a:ext cx="11340000" cy="29859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380" y="2996565"/>
            <a:ext cx="10918190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770" y="4004945"/>
            <a:ext cx="10918190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5013325"/>
            <a:ext cx="10918190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81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6865" y="2328545"/>
            <a:ext cx="1130681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5270" y="3255645"/>
            <a:ext cx="1107567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"/>
          <a:stretch>
            <a:fillRect/>
          </a:stretch>
        </p:blipFill>
        <p:spPr>
          <a:xfrm>
            <a:off x="407670" y="980440"/>
            <a:ext cx="11163300" cy="58333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2025-07-25T06:17:38Z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