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3147695"/>
            <a:ext cx="7362825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9" r="6870"/>
          <a:stretch>
            <a:fillRect/>
          </a:stretch>
        </p:blipFill>
        <p:spPr>
          <a:xfrm>
            <a:off x="911860" y="2276830"/>
            <a:ext cx="10560685" cy="22196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" r="14492"/>
          <a:stretch>
            <a:fillRect/>
          </a:stretch>
        </p:blipFill>
        <p:spPr>
          <a:xfrm>
            <a:off x="1247775" y="1413155"/>
            <a:ext cx="9696495" cy="393164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142615" y="2811780"/>
            <a:ext cx="4345940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059430" y="4121785"/>
            <a:ext cx="223964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3" r="41796"/>
          <a:stretch>
            <a:fillRect/>
          </a:stretch>
        </p:blipFill>
        <p:spPr>
          <a:xfrm>
            <a:off x="1991995" y="764820"/>
            <a:ext cx="6600235" cy="3105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2070" y="2619375"/>
            <a:ext cx="727138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6275" y="3430905"/>
            <a:ext cx="345884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567940" y="4293235"/>
            <a:ext cx="8112170" cy="237871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529840" y="5286375"/>
            <a:ext cx="882205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62780" y="6127115"/>
            <a:ext cx="248285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7" r="10678"/>
          <a:stretch>
            <a:fillRect/>
          </a:stretch>
        </p:blipFill>
        <p:spPr>
          <a:xfrm>
            <a:off x="1031240" y="1701445"/>
            <a:ext cx="10128930" cy="3099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140" y="2642870"/>
            <a:ext cx="95072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03195" y="3435350"/>
            <a:ext cx="759206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925955" y="4246714"/>
            <a:ext cx="3142065" cy="42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2712085" y="621030"/>
            <a:ext cx="6528480" cy="2968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3110" y="2708275"/>
            <a:ext cx="476567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2" r="47927"/>
          <a:stretch>
            <a:fillRect/>
          </a:stretch>
        </p:blipFill>
        <p:spPr>
          <a:xfrm>
            <a:off x="3215640" y="3861435"/>
            <a:ext cx="5904865" cy="25596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115310" y="4887595"/>
            <a:ext cx="632206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7715" y="5840730"/>
            <a:ext cx="386080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0" r="25288"/>
          <a:stretch>
            <a:fillRect/>
          </a:stretch>
        </p:blipFill>
        <p:spPr>
          <a:xfrm>
            <a:off x="1847850" y="1844955"/>
            <a:ext cx="8472215" cy="2791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5935" y="2752090"/>
            <a:ext cx="815594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0260" y="3874770"/>
            <a:ext cx="297243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27985" y="1772920"/>
            <a:ext cx="6311945" cy="3027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8535" y="4076700"/>
            <a:ext cx="529971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639695" y="1341120"/>
            <a:ext cx="6888525" cy="401955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01595" y="3051175"/>
            <a:ext cx="7436485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34535" y="4721860"/>
            <a:ext cx="210439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3" r="27192"/>
          <a:stretch>
            <a:fillRect/>
          </a:stretch>
        </p:blipFill>
        <p:spPr>
          <a:xfrm>
            <a:off x="1953895" y="1844955"/>
            <a:ext cx="8256315" cy="2745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5795" y="2936875"/>
            <a:ext cx="729678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15385" y="3965575"/>
            <a:ext cx="276352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07895" y="1052830"/>
            <a:ext cx="7752125" cy="2624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8445" y="2910840"/>
            <a:ext cx="718121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7" r="38621"/>
          <a:stretch>
            <a:fillRect/>
          </a:stretch>
        </p:blipFill>
        <p:spPr>
          <a:xfrm>
            <a:off x="2726690" y="3868065"/>
            <a:ext cx="6960280" cy="237652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88590" y="4706620"/>
            <a:ext cx="689927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03725" y="5671185"/>
            <a:ext cx="279082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1991995" y="1052830"/>
            <a:ext cx="8184560" cy="42456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53895" y="2679065"/>
            <a:ext cx="8280400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89680" y="4111625"/>
            <a:ext cx="4308475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0" r="17028"/>
          <a:stretch>
            <a:fillRect/>
          </a:stretch>
        </p:blipFill>
        <p:spPr>
          <a:xfrm>
            <a:off x="1391920" y="1787170"/>
            <a:ext cx="9408840" cy="27841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20470" y="3186430"/>
            <a:ext cx="960501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82570" y="4093845"/>
            <a:ext cx="480123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2025-01-02T11:01:33Z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