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339" r:id="rId21"/>
    <p:sldId id="338" r:id="rId22"/>
    <p:sldId id="337" r:id="rId23"/>
    <p:sldId id="335" r:id="rId24"/>
    <p:sldId id="334" r:id="rId25"/>
    <p:sldId id="333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7950" y="2324100"/>
            <a:ext cx="6896100" cy="2209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935" y="836650"/>
            <a:ext cx="11336033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88745" y="2267585"/>
            <a:ext cx="6303010" cy="1156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98270" y="3770630"/>
            <a:ext cx="629348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67740" y="4536440"/>
            <a:ext cx="262953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98270" y="5361305"/>
            <a:ext cx="955484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29335" y="6121400"/>
            <a:ext cx="437261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7" grpId="0" bldLvl="0" animBg="1"/>
      <p:bldP spid="18" grpId="0" bldLvl="0" animBg="1"/>
      <p:bldP spid="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95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4072543"/>
            <a:ext cx="380856" cy="39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72640"/>
            <a:ext cx="11340000" cy="28117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23735" y="3659505"/>
            <a:ext cx="104457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052550"/>
            <a:ext cx="11340000" cy="5283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0368" y="4800660"/>
            <a:ext cx="895012" cy="400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2530" y="5630545"/>
            <a:ext cx="356108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70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911860" y="1772285"/>
            <a:ext cx="10128930" cy="3255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3326" y="2373490"/>
            <a:ext cx="342770" cy="381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1415415" y="2132330"/>
            <a:ext cx="9480595" cy="237299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5"/>
          <a:stretch>
            <a:fillRect/>
          </a:stretch>
        </p:blipFill>
        <p:spPr>
          <a:xfrm>
            <a:off x="2783840" y="836295"/>
            <a:ext cx="6744380" cy="579564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326005" y="1913255"/>
            <a:ext cx="710184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54960" y="2693670"/>
            <a:ext cx="4754245" cy="102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745740" y="4040505"/>
            <a:ext cx="7057390" cy="1095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745740" y="5442585"/>
            <a:ext cx="7397750" cy="1234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9" grpId="0" bldLvl="0" animBg="1"/>
      <p:bldP spid="2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/>
          <a:stretch>
            <a:fillRect/>
          </a:stretch>
        </p:blipFill>
        <p:spPr>
          <a:xfrm>
            <a:off x="1623060" y="620395"/>
            <a:ext cx="8976405" cy="570611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1584960" y="2401570"/>
            <a:ext cx="909320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483995" y="3209925"/>
            <a:ext cx="753173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411605" y="3980815"/>
            <a:ext cx="777176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411605" y="4840605"/>
            <a:ext cx="402971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584929" y="5735708"/>
            <a:ext cx="4570277" cy="42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16785"/>
            <a:ext cx="11340000" cy="24184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916785"/>
            <a:ext cx="11340000" cy="255219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721485" y="3634740"/>
            <a:ext cx="460121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11860" y="1071880"/>
            <a:ext cx="10344830" cy="518795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873760" y="2549525"/>
            <a:ext cx="903224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73760" y="3373120"/>
            <a:ext cx="681164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73760" y="4368165"/>
            <a:ext cx="10383520" cy="202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0" grpId="0" bldLvl="0" animBg="1"/>
      <p:bldP spid="2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05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9"/>
          <a:stretch>
            <a:fillRect/>
          </a:stretch>
        </p:blipFill>
        <p:spPr>
          <a:xfrm>
            <a:off x="4008120" y="4725670"/>
            <a:ext cx="4151675" cy="122618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1823720" y="2636520"/>
            <a:ext cx="8544605" cy="304228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335405" y="4039235"/>
            <a:ext cx="869569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85620" y="5001895"/>
            <a:ext cx="961580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9"/>
          <a:stretch>
            <a:fillRect/>
          </a:stretch>
        </p:blipFill>
        <p:spPr>
          <a:xfrm>
            <a:off x="4439920" y="1196340"/>
            <a:ext cx="3356610" cy="991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9085"/>
            <a:ext cx="11340000" cy="42295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3615" y="1224280"/>
            <a:ext cx="10272440" cy="28251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597"/>
          <a:stretch>
            <a:fillRect/>
          </a:stretch>
        </p:blipFill>
        <p:spPr>
          <a:xfrm>
            <a:off x="983615" y="4076700"/>
            <a:ext cx="839515" cy="86042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04"/>
          <a:stretch>
            <a:fillRect/>
          </a:stretch>
        </p:blipFill>
        <p:spPr>
          <a:xfrm>
            <a:off x="1056005" y="1340485"/>
            <a:ext cx="10080670" cy="435737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360045" y="1224280"/>
            <a:ext cx="10128930" cy="2987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596" r="9827" b="18632"/>
          <a:stretch>
            <a:fillRect/>
          </a:stretch>
        </p:blipFill>
        <p:spPr>
          <a:xfrm>
            <a:off x="1271905" y="1340485"/>
            <a:ext cx="10200685" cy="378932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55370" y="3943350"/>
            <a:ext cx="8236585" cy="112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2711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4000"/>
            <a:ext cx="11340000" cy="47957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34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2090" y="2415339"/>
            <a:ext cx="2818337" cy="514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45138" y="3358879"/>
            <a:ext cx="2875465" cy="514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2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63929" y="3808745"/>
            <a:ext cx="199949" cy="371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78085" y="5573239"/>
            <a:ext cx="1275869" cy="40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715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92250" y="2826385"/>
            <a:ext cx="221869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04000" y="5403215"/>
            <a:ext cx="231076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7"/>
          <a:stretch>
            <a:fillRect/>
          </a:stretch>
        </p:blipFill>
        <p:spPr>
          <a:xfrm>
            <a:off x="1703705" y="1484630"/>
            <a:ext cx="8616360" cy="2836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28495"/>
            <a:ext cx="11340000" cy="40066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256" y="1905142"/>
            <a:ext cx="342769" cy="391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80160"/>
            <a:ext cx="11340000" cy="56895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4943" y="4058400"/>
            <a:ext cx="437984" cy="390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72640"/>
            <a:ext cx="11340000" cy="34772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213" y="3573177"/>
            <a:ext cx="371334" cy="40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060930"/>
            <a:ext cx="11340000" cy="25131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57616" y="2729839"/>
            <a:ext cx="342769" cy="26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6835" y="3876541"/>
            <a:ext cx="685541" cy="382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1823720" y="1196340"/>
            <a:ext cx="8544605" cy="4084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66645" y="2929890"/>
            <a:ext cx="861377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82800" y="3706495"/>
            <a:ext cx="727011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19885" y="4614545"/>
            <a:ext cx="700214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2025-01-03T07:34:41Z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