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5480" y="1412875"/>
            <a:ext cx="578167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955" y="3429000"/>
            <a:ext cx="427672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1268730"/>
            <a:ext cx="9552350" cy="4266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7315" y="2363470"/>
            <a:ext cx="37490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9860" y="2353945"/>
            <a:ext cx="48418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284" y="3154082"/>
            <a:ext cx="3865692" cy="4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7010" y="3122295"/>
            <a:ext cx="42081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284" y="3982618"/>
            <a:ext cx="1980453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0281" y="3992141"/>
            <a:ext cx="1485339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284" y="4877817"/>
            <a:ext cx="3189672" cy="4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37960" y="4887595"/>
            <a:ext cx="37642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36705"/>
          <a:stretch>
            <a:fillRect/>
          </a:stretch>
        </p:blipFill>
        <p:spPr>
          <a:xfrm>
            <a:off x="623570" y="2348865"/>
            <a:ext cx="1077658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96035" y="1944370"/>
            <a:ext cx="9768885" cy="466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9491" y="2315797"/>
            <a:ext cx="1599596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7745" y="3157855"/>
            <a:ext cx="14579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5939" y="4345891"/>
            <a:ext cx="1542468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2891" y="5661163"/>
            <a:ext cx="847405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32" r="36499"/>
          <a:stretch>
            <a:fillRect/>
          </a:stretch>
        </p:blipFill>
        <p:spPr>
          <a:xfrm>
            <a:off x="767715" y="1268730"/>
            <a:ext cx="720090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484630"/>
            <a:ext cx="10776630" cy="36220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412875"/>
            <a:ext cx="10200685" cy="3526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4602" y="3499668"/>
            <a:ext cx="333249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132965"/>
            <a:ext cx="10488975" cy="19119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66455" y="3407410"/>
            <a:ext cx="244475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341120"/>
            <a:ext cx="10632485" cy="3659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84294" y="3408898"/>
            <a:ext cx="409420" cy="37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" r="5599"/>
          <a:stretch>
            <a:fillRect/>
          </a:stretch>
        </p:blipFill>
        <p:spPr>
          <a:xfrm>
            <a:off x="743585" y="1197255"/>
            <a:ext cx="10704875" cy="5475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1121" y="5195986"/>
            <a:ext cx="361813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67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106" y="3350557"/>
            <a:ext cx="371335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2013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0174" y="3516060"/>
            <a:ext cx="304685" cy="3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9"/>
          <a:stretch>
            <a:fillRect/>
          </a:stretch>
        </p:blipFill>
        <p:spPr>
          <a:xfrm>
            <a:off x="2063750" y="692785"/>
            <a:ext cx="777689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00043" y="2581469"/>
            <a:ext cx="1019593" cy="29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2746" y="2567104"/>
            <a:ext cx="1342703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75508" y="2969317"/>
            <a:ext cx="674941" cy="36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8241" y="3917391"/>
            <a:ext cx="272848" cy="22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34374" y="4312421"/>
            <a:ext cx="1019593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29578" y="4348333"/>
            <a:ext cx="201046" cy="23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27571" y="4736181"/>
            <a:ext cx="653401" cy="32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91961" y="5519060"/>
            <a:ext cx="495436" cy="35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84927" y="6014644"/>
            <a:ext cx="201046" cy="23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695325" y="1196975"/>
            <a:ext cx="10632485" cy="5168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1426" y="3237222"/>
            <a:ext cx="2494609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3135" y="3246755"/>
            <a:ext cx="40582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5185" y="3949700"/>
            <a:ext cx="16427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5710" y="4076065"/>
            <a:ext cx="33737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6388" y="4991695"/>
            <a:ext cx="1828110" cy="4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1650" y="5067935"/>
            <a:ext cx="30664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22260" y="5868670"/>
            <a:ext cx="34385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692785"/>
            <a:ext cx="10704875" cy="44881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 b="11269"/>
          <a:stretch>
            <a:fillRect/>
          </a:stretch>
        </p:blipFill>
        <p:spPr>
          <a:xfrm>
            <a:off x="1211580" y="1628775"/>
            <a:ext cx="9768840" cy="32848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3480" y="3565525"/>
            <a:ext cx="74510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3480" y="4334510"/>
            <a:ext cx="81832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196975"/>
            <a:ext cx="10056540" cy="488632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089660" y="3006090"/>
            <a:ext cx="82657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89660" y="3825240"/>
            <a:ext cx="1051623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9660" y="5558790"/>
            <a:ext cx="61537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198880" y="692785"/>
            <a:ext cx="10729005" cy="35706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93235"/>
            <a:ext cx="3567430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11843"/>
          <a:stretch>
            <a:fillRect/>
          </a:stretch>
        </p:blipFill>
        <p:spPr>
          <a:xfrm>
            <a:off x="1092835" y="1413155"/>
            <a:ext cx="9996850" cy="2549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3567430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82980" y="1845310"/>
            <a:ext cx="9984785" cy="28187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4880" y="3111500"/>
            <a:ext cx="5880100" cy="137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1558925" y="607695"/>
            <a:ext cx="7663180" cy="1520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1631315" y="2061210"/>
            <a:ext cx="10003790" cy="4610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67755" y="4941570"/>
            <a:ext cx="83883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1974" y="5013121"/>
            <a:ext cx="552241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260" y="4941570"/>
            <a:ext cx="85915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03630" y="1224280"/>
            <a:ext cx="9984150" cy="4912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8748" y="2511854"/>
            <a:ext cx="1266347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1080" y="3429000"/>
            <a:ext cx="18326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4416" y="5535927"/>
            <a:ext cx="837884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27125" y="1917065"/>
            <a:ext cx="9984150" cy="25234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23385" y="2132965"/>
            <a:ext cx="68884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2875915"/>
            <a:ext cx="1017778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6209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68713" y="4158562"/>
            <a:ext cx="352291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63445"/>
            <a:ext cx="11340000" cy="268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0149" y="2121174"/>
            <a:ext cx="352292" cy="38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7026" y="3944371"/>
            <a:ext cx="304685" cy="3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58340" y="1341120"/>
            <a:ext cx="8256315" cy="3638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3715" y="3319145"/>
            <a:ext cx="30784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2175" y="3319145"/>
            <a:ext cx="28092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8143" y="4388681"/>
            <a:ext cx="1475818" cy="35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8798" y="4388681"/>
            <a:ext cx="1704332" cy="35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2947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713" y="3036489"/>
            <a:ext cx="352291" cy="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595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383" y="2796694"/>
            <a:ext cx="36181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348585"/>
            <a:ext cx="11340000" cy="18376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836930"/>
            <a:ext cx="9984785" cy="55664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89635" y="2018665"/>
            <a:ext cx="34804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26785" y="2504440"/>
            <a:ext cx="403288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1384" y="2904888"/>
            <a:ext cx="3627657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1415" y="3733800"/>
            <a:ext cx="24022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6335" y="3733800"/>
            <a:ext cx="511302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1384" y="4630008"/>
            <a:ext cx="2723123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07760" y="5201920"/>
            <a:ext cx="308927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8" grpId="0" bldLvl="0" animBg="1"/>
      <p:bldP spid="23" grpId="0" bldLvl="0" animBg="1"/>
      <p:bldP spid="26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2025-01-02T14:18:27Z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