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6"/>
  </p:handoutMasterIdLst>
  <p:sldIdLst>
    <p:sldId id="324" r:id="rId3"/>
    <p:sldId id="360" r:id="rId4"/>
    <p:sldId id="358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0" r="48779"/>
          <a:stretch>
            <a:fillRect/>
          </a:stretch>
        </p:blipFill>
        <p:spPr>
          <a:xfrm>
            <a:off x="3191510" y="2781580"/>
            <a:ext cx="5808390" cy="810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18259"/>
          <a:stretch>
            <a:fillRect/>
          </a:stretch>
        </p:blipFill>
        <p:spPr>
          <a:xfrm>
            <a:off x="623570" y="1124585"/>
            <a:ext cx="10944860" cy="471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8512" y="2067592"/>
            <a:ext cx="485591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9545" y="2763148"/>
            <a:ext cx="1866196" cy="3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2618" y="5364334"/>
            <a:ext cx="790277" cy="32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4" t="83008" r="33329" b="-11"/>
          <a:stretch>
            <a:fillRect/>
          </a:stretch>
        </p:blipFill>
        <p:spPr>
          <a:xfrm>
            <a:off x="4117975" y="5908675"/>
            <a:ext cx="3956050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636875"/>
            <a:ext cx="11340000" cy="137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9662" y="3546045"/>
            <a:ext cx="895012" cy="3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4447312"/>
            <a:ext cx="285642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002" y="5153007"/>
            <a:ext cx="923576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83"/>
          <a:stretch>
            <a:fillRect/>
          </a:stretch>
        </p:blipFill>
        <p:spPr>
          <a:xfrm>
            <a:off x="1631950" y="5661025"/>
            <a:ext cx="1271950" cy="777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3819" y="5871860"/>
            <a:ext cx="714105" cy="36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412875"/>
            <a:ext cx="10344830" cy="42646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20240" y="1557020"/>
            <a:ext cx="95186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2152015"/>
            <a:ext cx="78130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705" y="2166620"/>
            <a:ext cx="28003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2771775"/>
            <a:ext cx="1079373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860" y="4336415"/>
            <a:ext cx="50692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4245" y="4011930"/>
            <a:ext cx="543877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5190490"/>
            <a:ext cx="490029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112010" y="1196975"/>
            <a:ext cx="7968660" cy="415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35" y="3543591"/>
            <a:ext cx="4513148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56" y="4201867"/>
            <a:ext cx="4494105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710" y="4869815"/>
            <a:ext cx="409892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817495" y="1628775"/>
            <a:ext cx="6600235" cy="369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9364" y="2895892"/>
            <a:ext cx="6569772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9364" y="3553414"/>
            <a:ext cx="5655717" cy="3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9364" y="4210935"/>
            <a:ext cx="4579798" cy="35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9395" y="4887595"/>
            <a:ext cx="44564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92618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5457" y="2957210"/>
            <a:ext cx="3188371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5457" y="3501985"/>
            <a:ext cx="3040618" cy="29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3233" y="4054542"/>
            <a:ext cx="4455944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5457" y="4599316"/>
            <a:ext cx="3429443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785" y="5101590"/>
            <a:ext cx="549973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85645" y="6233795"/>
            <a:ext cx="545465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47" r="13002" b="-747"/>
          <a:stretch>
            <a:fillRect/>
          </a:stretch>
        </p:blipFill>
        <p:spPr>
          <a:xfrm>
            <a:off x="1127760" y="1341120"/>
            <a:ext cx="9840640" cy="36550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43885" y="981075"/>
            <a:ext cx="5951900" cy="46386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105754" y="2295200"/>
            <a:ext cx="1723375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05754" y="2942878"/>
            <a:ext cx="2313702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05785" y="3618865"/>
            <a:ext cx="54197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09265" y="4656455"/>
            <a:ext cx="235140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" r="3598"/>
          <a:stretch>
            <a:fillRect/>
          </a:stretch>
        </p:blipFill>
        <p:spPr>
          <a:xfrm>
            <a:off x="1271905" y="692785"/>
            <a:ext cx="10632440" cy="58235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7665" y="3049270"/>
            <a:ext cx="46723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1825" y="4044950"/>
            <a:ext cx="399288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55115" y="5028565"/>
            <a:ext cx="466153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73781" y="6089628"/>
            <a:ext cx="4139370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6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844395"/>
            <a:ext cx="11340000" cy="359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3384" y="2092141"/>
            <a:ext cx="342769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2427" y="4245634"/>
            <a:ext cx="304685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196975"/>
            <a:ext cx="10992530" cy="49580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4585" y="4080510"/>
            <a:ext cx="5087620" cy="223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288030" y="981075"/>
            <a:ext cx="5808390" cy="4579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9930" y="1760220"/>
            <a:ext cx="4627880" cy="19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9899" y="4043466"/>
            <a:ext cx="5808060" cy="66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9930" y="5054600"/>
            <a:ext cx="28441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5022850"/>
            <a:ext cx="28441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36124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764540"/>
            <a:ext cx="10200685" cy="57099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415" y="2060575"/>
            <a:ext cx="347091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1415" y="3147060"/>
            <a:ext cx="1029716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1415" y="4234180"/>
            <a:ext cx="10669270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1384" y="5940359"/>
            <a:ext cx="6950629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09160" y="2026920"/>
            <a:ext cx="473138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9830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908685"/>
            <a:ext cx="10416585" cy="5478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1384" y="1813602"/>
            <a:ext cx="7731384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384" y="2499647"/>
            <a:ext cx="10302165" cy="33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384" y="3166635"/>
            <a:ext cx="4237027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384" y="3871736"/>
            <a:ext cx="8912039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415" y="4529455"/>
            <a:ext cx="18910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4538980"/>
            <a:ext cx="72739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1415" y="5224780"/>
            <a:ext cx="10782300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10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5926" y="5800319"/>
            <a:ext cx="542720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1560" y="981075"/>
            <a:ext cx="10200685" cy="515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460" y="2353945"/>
            <a:ext cx="554926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429" y="3365042"/>
            <a:ext cx="5046347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429" y="4004020"/>
            <a:ext cx="4132292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429" y="4642998"/>
            <a:ext cx="4665491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3460" y="5304790"/>
            <a:ext cx="390842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349569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24585"/>
            <a:ext cx="10416585" cy="49034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3571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1115" y="1444306"/>
            <a:ext cx="285642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1593" y="2882359"/>
            <a:ext cx="304685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1" r="5817" b="16488"/>
          <a:stretch>
            <a:fillRect/>
          </a:stretch>
        </p:blipFill>
        <p:spPr>
          <a:xfrm>
            <a:off x="4511675" y="5013325"/>
            <a:ext cx="3215640" cy="128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917065"/>
            <a:ext cx="10200685" cy="2617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70" y="2757170"/>
            <a:ext cx="677481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39" y="3989823"/>
            <a:ext cx="9626145" cy="36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908685"/>
            <a:ext cx="8544605" cy="5041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5589" y="1661349"/>
            <a:ext cx="5046347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5589" y="2309453"/>
            <a:ext cx="3018287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995" y="2938780"/>
            <a:ext cx="28314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5589" y="3577068"/>
            <a:ext cx="4779748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4145" y="4225290"/>
            <a:ext cx="90119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85620" y="4863465"/>
            <a:ext cx="83273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85620" y="5502275"/>
            <a:ext cx="83273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2957830"/>
            <a:ext cx="46869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7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567940" y="1412875"/>
            <a:ext cx="7176180" cy="3193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9809" y="2251401"/>
            <a:ext cx="6417430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809" y="2899569"/>
            <a:ext cx="6379345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809" y="3557269"/>
            <a:ext cx="4313198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809" y="4176842"/>
            <a:ext cx="4551234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225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1115" y="2296872"/>
            <a:ext cx="276120" cy="29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780" y="3552190"/>
            <a:ext cx="3625850" cy="196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2810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342" y="3560705"/>
            <a:ext cx="304685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331723"/>
            <a:ext cx="342770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771525" y="4942205"/>
            <a:ext cx="7752125" cy="109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2264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3827" y="3155116"/>
            <a:ext cx="295163" cy="31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139578"/>
            <a:ext cx="342770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034899"/>
            <a:ext cx="276120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2025-01-02T07:47:42Z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