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3"/>
    <p:sldId id="324" r:id="rId4"/>
    <p:sldId id="337" r:id="rId5"/>
    <p:sldId id="336" r:id="rId6"/>
    <p:sldId id="335" r:id="rId7"/>
    <p:sldId id="334" r:id="rId8"/>
    <p:sldId id="333" r:id="rId9"/>
    <p:sldId id="332" r:id="rId10"/>
    <p:sldId id="331" r:id="rId11"/>
    <p:sldId id="330" r:id="rId12"/>
    <p:sldId id="329" r:id="rId13"/>
    <p:sldId id="328" r:id="rId14"/>
    <p:sldId id="327" r:id="rId15"/>
    <p:sldId id="326" r:id="rId16"/>
    <p:sldId id="325" r:id="rId17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19095" y="3124200"/>
            <a:ext cx="6353175" cy="6096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25" y="836015"/>
            <a:ext cx="10791904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60863" y="3602228"/>
            <a:ext cx="407754" cy="371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15" y="548360"/>
            <a:ext cx="10262799" cy="58680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0348338" y="3180330"/>
            <a:ext cx="336061" cy="353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0105" y="764895"/>
            <a:ext cx="11231167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26197" y="1830946"/>
            <a:ext cx="367772" cy="386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803525" y="5327015"/>
            <a:ext cx="1339215" cy="1118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412595"/>
            <a:ext cx="11340000" cy="4116162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225550" y="4442460"/>
            <a:ext cx="3783330" cy="1061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014845" y="4370705"/>
            <a:ext cx="3764915" cy="1235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1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224000"/>
            <a:ext cx="11340000" cy="39572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588"/>
          <a:stretch>
            <a:fillRect/>
          </a:stretch>
        </p:blipFill>
        <p:spPr>
          <a:xfrm>
            <a:off x="1102360" y="1916430"/>
            <a:ext cx="9912395" cy="253238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064260" y="3358515"/>
            <a:ext cx="4509770" cy="1165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996305" y="3328670"/>
            <a:ext cx="5121275" cy="1195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6935" y="620750"/>
            <a:ext cx="10474894" cy="586800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8989695" y="2286000"/>
            <a:ext cx="1288415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799817" y="3119268"/>
            <a:ext cx="1011429" cy="431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380855" y="2985770"/>
            <a:ext cx="2252980" cy="573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201754" y="4183778"/>
            <a:ext cx="1618287" cy="457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250305" y="4111625"/>
            <a:ext cx="1334770" cy="601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3" grpId="0" bldLvl="0" animBg="1"/>
      <p:bldP spid="1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017"/>
          <a:stretch>
            <a:fillRect/>
          </a:stretch>
        </p:blipFill>
        <p:spPr>
          <a:xfrm>
            <a:off x="1775460" y="1628775"/>
            <a:ext cx="8616360" cy="26968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425295"/>
            <a:ext cx="11340000" cy="40066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52713" y="1768719"/>
            <a:ext cx="428463" cy="391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4004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43173" y="2958172"/>
            <a:ext cx="380855" cy="390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330" y="980440"/>
            <a:ext cx="10877550" cy="56769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59060" y="2001520"/>
            <a:ext cx="668655" cy="600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000"/>
          <a:stretch>
            <a:fillRect/>
          </a:stretch>
        </p:blipFill>
        <p:spPr>
          <a:xfrm>
            <a:off x="2063750" y="1224280"/>
            <a:ext cx="7824515" cy="396748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508625" y="2473325"/>
            <a:ext cx="1838960" cy="419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685790" y="4657725"/>
            <a:ext cx="1420495" cy="38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269085"/>
            <a:ext cx="11340000" cy="4541572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914140" y="3761105"/>
            <a:ext cx="2040255" cy="1238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2502890"/>
            <a:ext cx="11340000" cy="185254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67</cp:revision>
  <dcterms:created xsi:type="dcterms:W3CDTF">2015-09-16T06:44:00Z</dcterms:created>
  <dcterms:modified xsi:type="dcterms:W3CDTF">2025-01-03T06:22:11Z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