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8" r:id="rId5"/>
    <p:sldId id="336" r:id="rId6"/>
    <p:sldId id="335" r:id="rId7"/>
    <p:sldId id="334" r:id="rId8"/>
    <p:sldId id="333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9650" y="3138170"/>
            <a:ext cx="10172700" cy="581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911860" y="1988820"/>
            <a:ext cx="10704875" cy="260413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78"/>
          <a:stretch>
            <a:fillRect/>
          </a:stretch>
        </p:blipFill>
        <p:spPr>
          <a:xfrm>
            <a:off x="1559560" y="836930"/>
            <a:ext cx="9644380" cy="543306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556740"/>
            <a:ext cx="11340000" cy="359207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57" r="15763"/>
          <a:stretch>
            <a:fillRect/>
          </a:stretch>
        </p:blipFill>
        <p:spPr>
          <a:xfrm>
            <a:off x="1343660" y="1557300"/>
            <a:ext cx="9552350" cy="3014700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1095375" y="2962910"/>
            <a:ext cx="357124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305529" y="3970091"/>
            <a:ext cx="2799294" cy="44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9"/>
          <a:stretch>
            <a:fillRect/>
          </a:stretch>
        </p:blipFill>
        <p:spPr>
          <a:xfrm>
            <a:off x="3863975" y="1196975"/>
            <a:ext cx="4151675" cy="390334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825875" y="2330450"/>
            <a:ext cx="3522980" cy="120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25875" y="3943985"/>
            <a:ext cx="4575175" cy="128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8" t="8592" r="26857"/>
          <a:stretch>
            <a:fillRect/>
          </a:stretch>
        </p:blipFill>
        <p:spPr>
          <a:xfrm>
            <a:off x="2063750" y="836930"/>
            <a:ext cx="7849235" cy="53638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66720" y="3700145"/>
            <a:ext cx="333184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75888" y="4624968"/>
            <a:ext cx="2553881" cy="452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75610" y="5509895"/>
            <a:ext cx="469709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5" t="9029" r="61479"/>
          <a:stretch>
            <a:fillRect/>
          </a:stretch>
        </p:blipFill>
        <p:spPr>
          <a:xfrm>
            <a:off x="767715" y="1484630"/>
            <a:ext cx="3960495" cy="26231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8" t="4437" r="52793" b="75110"/>
          <a:stretch>
            <a:fillRect/>
          </a:stretch>
        </p:blipFill>
        <p:spPr>
          <a:xfrm>
            <a:off x="6240145" y="1221105"/>
            <a:ext cx="4824095" cy="1200150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76" t="32249" r="52793" b="7202"/>
          <a:stretch>
            <a:fillRect/>
          </a:stretch>
        </p:blipFill>
        <p:spPr>
          <a:xfrm>
            <a:off x="6960235" y="2494280"/>
            <a:ext cx="4104005" cy="355282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626235" y="2541905"/>
            <a:ext cx="363474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45390" y="3467789"/>
            <a:ext cx="2551738" cy="45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031990" y="2541905"/>
            <a:ext cx="410908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051040" y="3467735"/>
            <a:ext cx="4693920" cy="100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960235" y="4878705"/>
            <a:ext cx="3795395" cy="112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412595"/>
            <a:ext cx="11340000" cy="37782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2492" y="2776946"/>
            <a:ext cx="352292" cy="391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24000"/>
            <a:ext cx="11340000" cy="50016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2492" y="3358047"/>
            <a:ext cx="352292" cy="390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700885"/>
            <a:ext cx="11340000" cy="297513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98135" y="3098800"/>
            <a:ext cx="2453640" cy="1365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39" r="33542"/>
          <a:stretch>
            <a:fillRect/>
          </a:stretch>
        </p:blipFill>
        <p:spPr>
          <a:xfrm>
            <a:off x="2811780" y="821055"/>
            <a:ext cx="6760210" cy="356362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423795" y="2061210"/>
            <a:ext cx="7258685" cy="1244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496185" y="3429000"/>
            <a:ext cx="4128135" cy="90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0" b="11557"/>
          <a:stretch>
            <a:fillRect/>
          </a:stretch>
        </p:blipFill>
        <p:spPr>
          <a:xfrm>
            <a:off x="2834640" y="4437380"/>
            <a:ext cx="3789680" cy="223647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2423795" y="4509135"/>
            <a:ext cx="4128135" cy="100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423795" y="5805170"/>
            <a:ext cx="4128135" cy="90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4" b="12400"/>
          <a:stretch>
            <a:fillRect/>
          </a:stretch>
        </p:blipFill>
        <p:spPr>
          <a:xfrm>
            <a:off x="2279650" y="1268730"/>
            <a:ext cx="7608615" cy="3645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41550" y="2458720"/>
            <a:ext cx="784669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41550" y="3415665"/>
            <a:ext cx="386842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41519" y="4267957"/>
            <a:ext cx="3218236" cy="523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2" b="11776"/>
          <a:stretch>
            <a:fillRect/>
          </a:stretch>
        </p:blipFill>
        <p:spPr>
          <a:xfrm>
            <a:off x="1631950" y="1268730"/>
            <a:ext cx="8976405" cy="3789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93850" y="2383155"/>
            <a:ext cx="6956425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3850" y="3525520"/>
            <a:ext cx="797369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93850" y="4497070"/>
            <a:ext cx="797369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68</cp:revision>
  <dcterms:created xsi:type="dcterms:W3CDTF">2015-09-16T06:44:00Z</dcterms:created>
  <dcterms:modified xsi:type="dcterms:W3CDTF">2025-01-02T14:15:35Z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