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5" r:id="rId12"/>
    <p:sldId id="344" r:id="rId13"/>
    <p:sldId id="343" r:id="rId14"/>
    <p:sldId id="342" r:id="rId15"/>
    <p:sldId id="341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3470" y="1196340"/>
            <a:ext cx="4924425" cy="140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3470" y="3212465"/>
            <a:ext cx="4972050" cy="1485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6"/>
          <a:stretch>
            <a:fillRect/>
          </a:stretch>
        </p:blipFill>
        <p:spPr>
          <a:xfrm>
            <a:off x="4079875" y="1844675"/>
            <a:ext cx="4439965" cy="2291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41775" y="3470275"/>
            <a:ext cx="499364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5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4318592"/>
            <a:ext cx="428463" cy="390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2420975"/>
            <a:ext cx="11340000" cy="1485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5254" y="3024688"/>
            <a:ext cx="199949" cy="373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43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3623523"/>
            <a:ext cx="428463" cy="380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80160"/>
            <a:ext cx="11340000" cy="19073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391285" y="2796540"/>
            <a:ext cx="10416585" cy="41795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415530" y="2840990"/>
            <a:ext cx="926465" cy="123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69660" y="5433060"/>
            <a:ext cx="2276475" cy="1135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84985"/>
            <a:ext cx="11340000" cy="36276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90110" y="4222750"/>
            <a:ext cx="97472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76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500302" y="3226435"/>
            <a:ext cx="342769" cy="390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352905"/>
            <a:ext cx="11340000" cy="415149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1919605" y="908685"/>
            <a:ext cx="8112170" cy="498729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847850" y="1991360"/>
            <a:ext cx="687324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81505" y="3020060"/>
            <a:ext cx="459422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81474" y="3950415"/>
            <a:ext cx="4798790" cy="438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881505" y="4808220"/>
            <a:ext cx="6176645" cy="1503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3" grpId="0" bldLvl="0" animBg="1"/>
      <p:bldP spid="1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08405"/>
            <a:ext cx="1103639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764895"/>
            <a:ext cx="10875573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818005" y="3545840"/>
            <a:ext cx="262763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07935" y="3484245"/>
            <a:ext cx="819150" cy="104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05701" y="5069923"/>
            <a:ext cx="1059249" cy="4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76941" y="6011362"/>
            <a:ext cx="1040986" cy="43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11860" y="1628775"/>
            <a:ext cx="10272440" cy="326009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73729" y="2791383"/>
            <a:ext cx="10254559" cy="4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73760" y="3618865"/>
            <a:ext cx="10463530" cy="1202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567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93" r="20203"/>
          <a:stretch>
            <a:fillRect/>
          </a:stretch>
        </p:blipFill>
        <p:spPr>
          <a:xfrm>
            <a:off x="1559560" y="1772565"/>
            <a:ext cx="9048795" cy="296263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521460" y="3156585"/>
            <a:ext cx="540893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00125" y="4017010"/>
            <a:ext cx="445325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3"/>
          <a:stretch>
            <a:fillRect/>
          </a:stretch>
        </p:blipFill>
        <p:spPr>
          <a:xfrm>
            <a:off x="1631950" y="1485265"/>
            <a:ext cx="9048795" cy="308546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593850" y="2993390"/>
            <a:ext cx="665099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68120" y="3913505"/>
            <a:ext cx="679831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24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11860" y="1412875"/>
            <a:ext cx="10200685" cy="36449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27760" y="1268730"/>
            <a:ext cx="10056540" cy="366141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839470" y="1236980"/>
            <a:ext cx="10272440" cy="438467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022840" y="1268730"/>
            <a:ext cx="112712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39470" y="2090420"/>
            <a:ext cx="6941185" cy="115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39470" y="3531870"/>
            <a:ext cx="672084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574280" y="3625850"/>
            <a:ext cx="3909060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39470" y="4610735"/>
            <a:ext cx="4056380" cy="1251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9" grpId="0" bldLvl="0" animBg="1"/>
      <p:bldP spid="20" grpId="0" bldLvl="0" animBg="1"/>
      <p:bldP spid="22" grpId="0" bldLvl="0" animBg="1"/>
      <p:bldP spid="2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055370" y="1224280"/>
            <a:ext cx="10272440" cy="41548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69155" y="1557020"/>
            <a:ext cx="6766560" cy="104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07466" y="2977287"/>
            <a:ext cx="1009269" cy="343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62025" y="2978150"/>
            <a:ext cx="6113145" cy="866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17270" y="4358640"/>
            <a:ext cx="9773285" cy="99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67715" y="1701165"/>
            <a:ext cx="10632485" cy="2806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1919605" y="2708910"/>
            <a:ext cx="8040415" cy="1036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33565" y="2986944"/>
            <a:ext cx="2789773" cy="499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940"/>
            <a:ext cx="11340000" cy="558919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81259" y="4381338"/>
            <a:ext cx="371334" cy="39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05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3481158"/>
            <a:ext cx="342770" cy="40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59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1566838"/>
            <a:ext cx="380855" cy="39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84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701603"/>
            <a:ext cx="371334" cy="40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845030"/>
            <a:ext cx="11340000" cy="24225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56086" y="3609494"/>
            <a:ext cx="1171133" cy="429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0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198" y="4887861"/>
            <a:ext cx="2323224" cy="429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42"/>
          <a:stretch>
            <a:fillRect/>
          </a:stretch>
        </p:blipFill>
        <p:spPr>
          <a:xfrm>
            <a:off x="5445760" y="3295015"/>
            <a:ext cx="4655865" cy="22199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07660" y="4942840"/>
            <a:ext cx="478599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2025-01-03T07:36:36Z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