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3"/>
    <p:sldId id="324" r:id="rId4"/>
    <p:sldId id="338" r:id="rId5"/>
    <p:sldId id="337" r:id="rId6"/>
    <p:sldId id="336" r:id="rId7"/>
    <p:sldId id="335" r:id="rId8"/>
    <p:sldId id="334" r:id="rId9"/>
    <p:sldId id="333" r:id="rId10"/>
    <p:sldId id="332" r:id="rId11"/>
    <p:sldId id="331" r:id="rId12"/>
    <p:sldId id="330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90775" y="3128645"/>
            <a:ext cx="7410450" cy="6000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396"/>
          <a:stretch>
            <a:fillRect/>
          </a:stretch>
        </p:blipFill>
        <p:spPr>
          <a:xfrm>
            <a:off x="1343660" y="1310005"/>
            <a:ext cx="9480595" cy="427482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28395" y="2355215"/>
            <a:ext cx="6232525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86100" y="3303905"/>
            <a:ext cx="5798185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816860" y="4124960"/>
            <a:ext cx="847217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086100" y="4964430"/>
            <a:ext cx="6179820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3" grpId="0" bldLvl="0" animBg="1"/>
      <p:bldP spid="1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4770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338438" y="4005008"/>
            <a:ext cx="333249" cy="390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196695"/>
            <a:ext cx="11340000" cy="511368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05205" y="3119755"/>
            <a:ext cx="10600055" cy="1524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404745" y="4805680"/>
            <a:ext cx="7791450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639695" y="5687060"/>
            <a:ext cx="2173605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4" grpId="0" bldLvl="0" animBg="1"/>
      <p:bldP spid="1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21"/>
          <a:stretch>
            <a:fillRect/>
          </a:stretch>
        </p:blipFill>
        <p:spPr>
          <a:xfrm>
            <a:off x="1199515" y="1268730"/>
            <a:ext cx="9840640" cy="414909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419860" y="2216785"/>
            <a:ext cx="7703185" cy="68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971165" y="3114040"/>
            <a:ext cx="6337935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69735" y="4110990"/>
            <a:ext cx="3002280" cy="395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35943" y="4931057"/>
            <a:ext cx="1152090" cy="36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 bldLvl="0" animBg="1"/>
      <p:bldP spid="5" grpId="0" bldLvl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052550"/>
            <a:ext cx="11340000" cy="52890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017"/>
          <a:stretch>
            <a:fillRect/>
          </a:stretch>
        </p:blipFill>
        <p:spPr>
          <a:xfrm>
            <a:off x="1847850" y="1556385"/>
            <a:ext cx="8616360" cy="326136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343150" y="2623820"/>
            <a:ext cx="8425815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09719" y="3453669"/>
            <a:ext cx="7712341" cy="371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809750" y="4273550"/>
            <a:ext cx="3569335" cy="72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1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959485" y="1196340"/>
            <a:ext cx="10272440" cy="411099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21385" y="2153285"/>
            <a:ext cx="10651490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21385" y="3113405"/>
            <a:ext cx="10634980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21385" y="3933190"/>
            <a:ext cx="3772535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21385" y="4782185"/>
            <a:ext cx="3422650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  <p:bldP spid="15" grpId="0" bldLvl="0" animBg="1"/>
      <p:bldP spid="1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412595"/>
            <a:ext cx="11340000" cy="35608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017"/>
          <a:stretch>
            <a:fillRect/>
          </a:stretch>
        </p:blipFill>
        <p:spPr>
          <a:xfrm>
            <a:off x="1775460" y="1196340"/>
            <a:ext cx="8616360" cy="408114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261235" y="3085465"/>
            <a:ext cx="8365490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51300" y="3942080"/>
            <a:ext cx="5678805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051300" y="4743450"/>
            <a:ext cx="285623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9250" y="1556385"/>
            <a:ext cx="8953500" cy="3343275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1559560" y="2492375"/>
            <a:ext cx="9430385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631950" y="3356610"/>
            <a:ext cx="9430385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758950" y="4292600"/>
            <a:ext cx="9430385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19" grpId="0" bldLvl="0" animBg="1"/>
      <p:bldP spid="2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790" r="3695"/>
          <a:stretch>
            <a:fillRect/>
          </a:stretch>
        </p:blipFill>
        <p:spPr>
          <a:xfrm>
            <a:off x="623570" y="2060855"/>
            <a:ext cx="10920775" cy="21599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75"/>
          <a:stretch>
            <a:fillRect/>
          </a:stretch>
        </p:blipFill>
        <p:spPr>
          <a:xfrm>
            <a:off x="3020060" y="980440"/>
            <a:ext cx="6024290" cy="508381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762433" y="2143812"/>
            <a:ext cx="1761460" cy="352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841625" y="2879725"/>
            <a:ext cx="3392170" cy="1003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926080" y="4280535"/>
            <a:ext cx="4502150" cy="868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048327" y="5615693"/>
            <a:ext cx="790277" cy="352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bldLvl="0" animBg="1"/>
      <p:bldP spid="18" grpId="0" bldLvl="0" animBg="1"/>
      <p:bldP spid="1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10" r="8774"/>
          <a:stretch>
            <a:fillRect/>
          </a:stretch>
        </p:blipFill>
        <p:spPr>
          <a:xfrm>
            <a:off x="1055370" y="1340485"/>
            <a:ext cx="10344785" cy="464248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61060" y="3533140"/>
            <a:ext cx="10586720" cy="1141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797743" y="4552049"/>
            <a:ext cx="5293904" cy="457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797810" y="5353050"/>
            <a:ext cx="2916555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525"/>
          <a:stretch>
            <a:fillRect/>
          </a:stretch>
        </p:blipFill>
        <p:spPr>
          <a:xfrm>
            <a:off x="2712085" y="1412240"/>
            <a:ext cx="6744380" cy="3451225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2649220" y="2789555"/>
            <a:ext cx="7306310" cy="1218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325495" y="4291330"/>
            <a:ext cx="1671955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2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667"/>
          <a:stretch>
            <a:fillRect/>
          </a:stretch>
        </p:blipFill>
        <p:spPr>
          <a:xfrm>
            <a:off x="1415415" y="980440"/>
            <a:ext cx="9336450" cy="44919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804670" y="3755390"/>
            <a:ext cx="7936865" cy="866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740785" y="4746625"/>
            <a:ext cx="6758940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68</cp:revision>
  <dcterms:created xsi:type="dcterms:W3CDTF">2015-09-16T06:44:00Z</dcterms:created>
  <dcterms:modified xsi:type="dcterms:W3CDTF">2025-01-03T05:57:28Z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