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80" r:id="rId26"/>
    <p:sldId id="329" r:id="rId27"/>
    <p:sldId id="327" r:id="rId28"/>
    <p:sldId id="381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3166745"/>
            <a:ext cx="6467475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4037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0100" y="2645410"/>
            <a:ext cx="26111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8067" y="4645263"/>
            <a:ext cx="1218740" cy="4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679430" cy="5655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2853055"/>
            <a:ext cx="75882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505" y="5589270"/>
            <a:ext cx="5289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6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3160405"/>
            <a:ext cx="590327" cy="41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647" y="5154044"/>
            <a:ext cx="1247304" cy="41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905" y="692785"/>
            <a:ext cx="10632485" cy="5756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4535" y="3735070"/>
            <a:ext cx="75799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2410" y="4838065"/>
            <a:ext cx="49974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2410" y="5753100"/>
            <a:ext cx="49974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6" r="19571"/>
          <a:stretch>
            <a:fillRect/>
          </a:stretch>
        </p:blipFill>
        <p:spPr>
          <a:xfrm>
            <a:off x="1535430" y="1413155"/>
            <a:ext cx="9120550" cy="362938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142365" y="2514600"/>
            <a:ext cx="942022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30270" y="3454400"/>
            <a:ext cx="378904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31210" y="4298315"/>
            <a:ext cx="483362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23795" y="1341120"/>
            <a:ext cx="7248570" cy="3693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9460" y="3322320"/>
            <a:ext cx="61569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4300" y="4451985"/>
            <a:ext cx="262953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9" r="29096"/>
          <a:stretch>
            <a:fillRect/>
          </a:stretch>
        </p:blipFill>
        <p:spPr>
          <a:xfrm>
            <a:off x="2075815" y="1413155"/>
            <a:ext cx="8040415" cy="3539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8485" y="2357120"/>
            <a:ext cx="781558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0655" y="3437890"/>
            <a:ext cx="45440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70530" y="4409208"/>
            <a:ext cx="6074659" cy="39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991995" y="981075"/>
            <a:ext cx="8112170" cy="4749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23210" y="2974340"/>
            <a:ext cx="76619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2680" y="4137749"/>
            <a:ext cx="3046851" cy="37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2680" y="5072436"/>
            <a:ext cx="2408916" cy="3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1" r="14492"/>
          <a:stretch>
            <a:fillRect/>
          </a:stretch>
        </p:blipFill>
        <p:spPr>
          <a:xfrm>
            <a:off x="1343660" y="1413155"/>
            <a:ext cx="9696495" cy="3659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2055" y="2366645"/>
            <a:ext cx="862330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8375" y="3517517"/>
            <a:ext cx="2266095" cy="3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8375" y="4461527"/>
            <a:ext cx="1628161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9640"/>
            <a:ext cx="1024486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10" y="4085590"/>
            <a:ext cx="910653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8395" y="5021580"/>
            <a:ext cx="76765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75075" y="5912485"/>
            <a:ext cx="39909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4025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4625" y="2698523"/>
            <a:ext cx="331576" cy="34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5" r="17667"/>
          <a:stretch>
            <a:fillRect/>
          </a:stretch>
        </p:blipFill>
        <p:spPr>
          <a:xfrm>
            <a:off x="1343660" y="1413155"/>
            <a:ext cx="9336450" cy="466125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270000" y="2615565"/>
            <a:ext cx="10000615" cy="1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856740" y="4204335"/>
            <a:ext cx="335915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815465" y="5139055"/>
            <a:ext cx="236537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1" grpId="0" bldLvl="0" animBg="1"/>
      <p:bldP spid="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9688830" cy="5265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4352290" y="5733415"/>
            <a:ext cx="3528060" cy="10293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4" r="8774"/>
          <a:stretch>
            <a:fillRect/>
          </a:stretch>
        </p:blipFill>
        <p:spPr>
          <a:xfrm>
            <a:off x="1127760" y="908965"/>
            <a:ext cx="10344830" cy="561502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479425" y="2430145"/>
            <a:ext cx="11006455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55370" y="3860800"/>
            <a:ext cx="557530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089660" y="4903470"/>
            <a:ext cx="10750550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47"/>
          <a:stretch>
            <a:fillRect/>
          </a:stretch>
        </p:blipFill>
        <p:spPr>
          <a:xfrm>
            <a:off x="623570" y="981075"/>
            <a:ext cx="10558780" cy="27901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46875"/>
          <a:stretch>
            <a:fillRect/>
          </a:stretch>
        </p:blipFill>
        <p:spPr>
          <a:xfrm>
            <a:off x="3575685" y="3717290"/>
            <a:ext cx="4999990" cy="30302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t="64178"/>
          <a:stretch>
            <a:fillRect/>
          </a:stretch>
        </p:blipFill>
        <p:spPr>
          <a:xfrm>
            <a:off x="1271950" y="693065"/>
            <a:ext cx="10500315" cy="1793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8" r="9413" b="60198"/>
          <a:stretch>
            <a:fillRect/>
          </a:stretch>
        </p:blipFill>
        <p:spPr>
          <a:xfrm>
            <a:off x="1277620" y="2564765"/>
            <a:ext cx="10272395" cy="1727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46875"/>
          <a:stretch>
            <a:fillRect/>
          </a:stretch>
        </p:blipFill>
        <p:spPr>
          <a:xfrm>
            <a:off x="4079875" y="4220845"/>
            <a:ext cx="4297680" cy="26047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" t="44684" r="9620" b="890"/>
          <a:stretch>
            <a:fillRect/>
          </a:stretch>
        </p:blipFill>
        <p:spPr>
          <a:xfrm>
            <a:off x="983615" y="1196695"/>
            <a:ext cx="10272395" cy="27187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46875"/>
          <a:stretch>
            <a:fillRect/>
          </a:stretch>
        </p:blipFill>
        <p:spPr>
          <a:xfrm>
            <a:off x="4008120" y="3789045"/>
            <a:ext cx="4297680" cy="26047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 b="40018"/>
          <a:stretch>
            <a:fillRect/>
          </a:stretch>
        </p:blipFill>
        <p:spPr>
          <a:xfrm>
            <a:off x="1127760" y="981075"/>
            <a:ext cx="10344785" cy="292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4490" y="2266496"/>
            <a:ext cx="628413" cy="41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46875"/>
          <a:stretch>
            <a:fillRect/>
          </a:stretch>
        </p:blipFill>
        <p:spPr>
          <a:xfrm>
            <a:off x="4008120" y="3789045"/>
            <a:ext cx="4297680" cy="260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09" r="8774"/>
          <a:stretch>
            <a:fillRect/>
          </a:stretch>
        </p:blipFill>
        <p:spPr>
          <a:xfrm>
            <a:off x="839470" y="1196975"/>
            <a:ext cx="10344785" cy="1735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46875"/>
          <a:stretch>
            <a:fillRect/>
          </a:stretch>
        </p:blipFill>
        <p:spPr>
          <a:xfrm>
            <a:off x="4017645" y="3429000"/>
            <a:ext cx="4297680" cy="260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6" r="9413"/>
          <a:stretch>
            <a:fillRect/>
          </a:stretch>
        </p:blipFill>
        <p:spPr>
          <a:xfrm>
            <a:off x="911860" y="1556740"/>
            <a:ext cx="10272395" cy="2689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46875"/>
          <a:stretch>
            <a:fillRect/>
          </a:stretch>
        </p:blipFill>
        <p:spPr>
          <a:xfrm>
            <a:off x="5520055" y="3445510"/>
            <a:ext cx="4297680" cy="260477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5088255" y="1628775"/>
            <a:ext cx="681418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31950" y="2490470"/>
            <a:ext cx="54057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37705" y="2537460"/>
            <a:ext cx="429133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860" y="3429000"/>
            <a:ext cx="454088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1224280"/>
            <a:ext cx="10272440" cy="4543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46875"/>
          <a:stretch>
            <a:fillRect/>
          </a:stretch>
        </p:blipFill>
        <p:spPr>
          <a:xfrm>
            <a:off x="7056120" y="3717290"/>
            <a:ext cx="4297680" cy="260477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655570" y="4319270"/>
            <a:ext cx="25038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988135" y="5309964"/>
            <a:ext cx="856926" cy="3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3004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858" y="2187733"/>
            <a:ext cx="399899" cy="41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3983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2255" y="2513965"/>
            <a:ext cx="50228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403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865022"/>
            <a:ext cx="457027" cy="40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9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575777"/>
            <a:ext cx="390377" cy="42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4031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713" y="3795183"/>
            <a:ext cx="399899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3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597415"/>
            <a:ext cx="390377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911860" y="5157470"/>
            <a:ext cx="7032035" cy="106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008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4465" y="3014913"/>
            <a:ext cx="352292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2025-01-02T11:39:53Z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