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24" r:id="rId3"/>
    <p:sldId id="371" r:id="rId4"/>
    <p:sldId id="369" r:id="rId5"/>
    <p:sldId id="365" r:id="rId6"/>
    <p:sldId id="364" r:id="rId7"/>
    <p:sldId id="363" r:id="rId8"/>
    <p:sldId id="362" r:id="rId9"/>
    <p:sldId id="357" r:id="rId10"/>
    <p:sldId id="356" r:id="rId11"/>
    <p:sldId id="355" r:id="rId12"/>
    <p:sldId id="354" r:id="rId13"/>
    <p:sldId id="353" r:id="rId14"/>
    <p:sldId id="349" r:id="rId15"/>
    <p:sldId id="348" r:id="rId16"/>
    <p:sldId id="347" r:id="rId17"/>
    <p:sldId id="346" r:id="rId18"/>
    <p:sldId id="345" r:id="rId19"/>
    <p:sldId id="344" r:id="rId20"/>
    <p:sldId id="342" r:id="rId21"/>
    <p:sldId id="340" r:id="rId22"/>
    <p:sldId id="339" r:id="rId23"/>
    <p:sldId id="338" r:id="rId24"/>
    <p:sldId id="337" r:id="rId25"/>
    <p:sldId id="336" r:id="rId26"/>
    <p:sldId id="335" r:id="rId27"/>
    <p:sldId id="334" r:id="rId28"/>
    <p:sldId id="333" r:id="rId29"/>
    <p:sldId id="332" r:id="rId30"/>
    <p:sldId id="418" r:id="rId31"/>
    <p:sldId id="331" r:id="rId32"/>
    <p:sldId id="330" r:id="rId33"/>
    <p:sldId id="328" r:id="rId34"/>
    <p:sldId id="327" r:id="rId35"/>
    <p:sldId id="326" r:id="rId36"/>
    <p:sldId id="325" r:id="rId37"/>
    <p:sldId id="419" r:id="rId38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9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8.png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14" r="45604"/>
          <a:stretch>
            <a:fillRect/>
          </a:stretch>
        </p:blipFill>
        <p:spPr>
          <a:xfrm>
            <a:off x="3011805" y="2853055"/>
            <a:ext cx="6168390" cy="8528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83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2157181"/>
            <a:ext cx="304685" cy="304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309090"/>
            <a:ext cx="11340000" cy="42393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7778" y="4386205"/>
            <a:ext cx="342770" cy="295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39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62518" y="2868234"/>
            <a:ext cx="257078" cy="296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255" y="3357245"/>
            <a:ext cx="2000885" cy="2636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93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86980" y="2005330"/>
            <a:ext cx="381444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2738868"/>
            <a:ext cx="856926" cy="362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3213100"/>
            <a:ext cx="3113405" cy="2820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340840"/>
            <a:ext cx="11340000" cy="13991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87739" y="2222476"/>
            <a:ext cx="609370" cy="335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640" y="2602865"/>
            <a:ext cx="2454910" cy="2770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16785"/>
            <a:ext cx="11340000" cy="28444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29354" y="3520369"/>
            <a:ext cx="609370" cy="34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63863" y="4226710"/>
            <a:ext cx="1904282" cy="362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620115"/>
            <a:ext cx="11021386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719964" y="2841439"/>
            <a:ext cx="3053784" cy="333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29218" y="3489326"/>
            <a:ext cx="3127815" cy="305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29218" y="4100190"/>
            <a:ext cx="1674954" cy="342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29218" y="4748077"/>
            <a:ext cx="3090800" cy="323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66233" y="5377452"/>
            <a:ext cx="4229028" cy="333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29218" y="6025338"/>
            <a:ext cx="3090800" cy="305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10737445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785476" y="2262856"/>
            <a:ext cx="3209513" cy="315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94492" y="2885767"/>
            <a:ext cx="4038938" cy="30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839569" y="3499650"/>
            <a:ext cx="2145685" cy="29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94492" y="4113533"/>
            <a:ext cx="2650553" cy="315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830554" y="4835749"/>
            <a:ext cx="3002157" cy="29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794510" y="5521960"/>
            <a:ext cx="7595870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794510" y="6207760"/>
            <a:ext cx="7695565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3104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/>
          <a:stretch>
            <a:fillRect/>
          </a:stretch>
        </p:blipFill>
        <p:spPr>
          <a:xfrm>
            <a:off x="3432175" y="4220845"/>
            <a:ext cx="5335270" cy="209042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643"/>
          <a:stretch>
            <a:fillRect/>
          </a:stretch>
        </p:blipFill>
        <p:spPr>
          <a:xfrm>
            <a:off x="2645410" y="2941320"/>
            <a:ext cx="3215685" cy="6724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4"/>
          <a:stretch>
            <a:fillRect/>
          </a:stretch>
        </p:blipFill>
        <p:spPr>
          <a:xfrm>
            <a:off x="2645410" y="3627755"/>
            <a:ext cx="6888525" cy="25965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07279" y="3799306"/>
            <a:ext cx="6807807" cy="315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07279" y="4448446"/>
            <a:ext cx="3770478" cy="334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07279" y="5107133"/>
            <a:ext cx="2351788" cy="32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07279" y="5737181"/>
            <a:ext cx="1704332" cy="353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/>
          <a:stretch>
            <a:fillRect/>
          </a:stretch>
        </p:blipFill>
        <p:spPr>
          <a:xfrm>
            <a:off x="3432175" y="765175"/>
            <a:ext cx="5335270" cy="2090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43100"/>
            <a:ext cx="11340000" cy="70586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2348585"/>
            <a:ext cx="11340000" cy="24327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14350" y="2539385"/>
            <a:ext cx="304685" cy="30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96695"/>
            <a:ext cx="11340000" cy="412592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945" y="4797425"/>
            <a:ext cx="3166110" cy="1972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23290" y="1412875"/>
            <a:ext cx="10344830" cy="402082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85159" y="2355884"/>
            <a:ext cx="3570528" cy="362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5159" y="2994271"/>
            <a:ext cx="2342267" cy="371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85190" y="3651885"/>
            <a:ext cx="1015047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85159" y="4318687"/>
            <a:ext cx="3437229" cy="352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85159" y="4966603"/>
            <a:ext cx="2799294" cy="362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5450" y="1486535"/>
            <a:ext cx="3166110" cy="1972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3" grpId="0" bldLvl="0" animBg="1"/>
      <p:bldP spid="15" grpId="0" bldLvl="0" animBg="1"/>
      <p:bldP spid="1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718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4846320"/>
            <a:ext cx="3056890" cy="173291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39470" y="1772920"/>
            <a:ext cx="10416585" cy="32772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01339" y="2572889"/>
            <a:ext cx="5912795" cy="362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1370" y="3230245"/>
            <a:ext cx="575818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1339" y="3925693"/>
            <a:ext cx="3922821" cy="314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3270" y="4472305"/>
            <a:ext cx="2808605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  <p:bldP spid="1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02"/>
          <a:stretch>
            <a:fillRect/>
          </a:stretch>
        </p:blipFill>
        <p:spPr>
          <a:xfrm>
            <a:off x="1199515" y="692785"/>
            <a:ext cx="1081409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06038" y="2925708"/>
            <a:ext cx="4022014" cy="31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15370" y="3542409"/>
            <a:ext cx="2239636" cy="345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15465" y="4205605"/>
            <a:ext cx="4953635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52930" y="4841240"/>
            <a:ext cx="5085080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43365" y="5467262"/>
            <a:ext cx="3751391" cy="336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15370" y="6121339"/>
            <a:ext cx="2258300" cy="31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1" grpId="0" bldLvl="0" animBg="1"/>
      <p:bldP spid="1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983615" y="2348865"/>
            <a:ext cx="6456090" cy="203327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439920" y="2537460"/>
            <a:ext cx="311340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3615" y="3213100"/>
            <a:ext cx="2811145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16985" y="3213100"/>
            <a:ext cx="3148965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5484" y="3866589"/>
            <a:ext cx="2304181" cy="353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2537460"/>
            <a:ext cx="2677160" cy="160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1493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271905" y="765175"/>
            <a:ext cx="10344830" cy="55168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585562" y="3070642"/>
            <a:ext cx="2123274" cy="390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79416" y="3832872"/>
            <a:ext cx="437984" cy="295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4935" y="942975"/>
            <a:ext cx="2547620" cy="254762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233774" y="5185831"/>
            <a:ext cx="6798287" cy="352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33774" y="5862311"/>
            <a:ext cx="2180403" cy="323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  <p:bldP spid="1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226"/>
          <a:stretch>
            <a:fillRect/>
          </a:stretch>
        </p:blipFill>
        <p:spPr>
          <a:xfrm>
            <a:off x="479425" y="1341120"/>
            <a:ext cx="11339830" cy="21332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63"/>
          <a:stretch>
            <a:fillRect/>
          </a:stretch>
        </p:blipFill>
        <p:spPr>
          <a:xfrm>
            <a:off x="3750945" y="3644900"/>
            <a:ext cx="4690110" cy="263017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9" t="45664" r="3696"/>
          <a:stretch>
            <a:fillRect/>
          </a:stretch>
        </p:blipFill>
        <p:spPr>
          <a:xfrm>
            <a:off x="983615" y="1196975"/>
            <a:ext cx="10297115" cy="27101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r="63"/>
          <a:stretch>
            <a:fillRect/>
          </a:stretch>
        </p:blipFill>
        <p:spPr>
          <a:xfrm>
            <a:off x="3719830" y="4005580"/>
            <a:ext cx="4690110" cy="263017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68450"/>
            <a:ext cx="11340000" cy="28402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27" y="2183430"/>
            <a:ext cx="295163" cy="304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7585" y="4077335"/>
            <a:ext cx="2576195" cy="2416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46"/>
          <a:stretch>
            <a:fillRect/>
          </a:stretch>
        </p:blipFill>
        <p:spPr>
          <a:xfrm>
            <a:off x="2160270" y="1008380"/>
            <a:ext cx="4439965" cy="529399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2122139" y="1865036"/>
            <a:ext cx="1666246" cy="28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122139" y="2502977"/>
            <a:ext cx="3322972" cy="314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122170" y="3159760"/>
            <a:ext cx="363156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122170" y="3718560"/>
            <a:ext cx="4478655" cy="1212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122139" y="5245172"/>
            <a:ext cx="3018287" cy="323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122139" y="5921200"/>
            <a:ext cx="2313702" cy="35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rcRect r="58955"/>
          <a:stretch>
            <a:fillRect/>
          </a:stretch>
        </p:blipFill>
        <p:spPr>
          <a:xfrm>
            <a:off x="7176135" y="1196975"/>
            <a:ext cx="1656080" cy="226123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rcRect l="55335"/>
          <a:stretch>
            <a:fillRect/>
          </a:stretch>
        </p:blipFill>
        <p:spPr>
          <a:xfrm>
            <a:off x="7014210" y="3861435"/>
            <a:ext cx="1802130" cy="2261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2001520" y="692785"/>
            <a:ext cx="8112170" cy="33026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63420" y="1742440"/>
            <a:ext cx="4890135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63420" y="2429510"/>
            <a:ext cx="735901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993"/>
          <a:stretch>
            <a:fillRect/>
          </a:stretch>
        </p:blipFill>
        <p:spPr>
          <a:xfrm>
            <a:off x="1963420" y="3933190"/>
            <a:ext cx="2495595" cy="178562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919605" y="3161665"/>
            <a:ext cx="8078470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775460" y="3987165"/>
            <a:ext cx="291719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631950" y="4653280"/>
            <a:ext cx="291719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rcRect r="63"/>
          <a:stretch>
            <a:fillRect/>
          </a:stretch>
        </p:blipFill>
        <p:spPr>
          <a:xfrm>
            <a:off x="5231765" y="4005580"/>
            <a:ext cx="4690110" cy="263017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1703705" y="5229225"/>
            <a:ext cx="291719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5" grpId="0" bldLvl="0" animBg="1"/>
      <p:bldP spid="16" grpId="0" bldLvl="0" animBg="1"/>
      <p:bldP spid="17" grpId="0" bldLvl="0" animBg="1"/>
      <p:bldP spid="19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8640"/>
            <a:ext cx="10767060" cy="53574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3360" y="5229225"/>
            <a:ext cx="2157730" cy="14732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9"/>
          <a:stretch>
            <a:fillRect/>
          </a:stretch>
        </p:blipFill>
        <p:spPr>
          <a:xfrm>
            <a:off x="2512060" y="1557020"/>
            <a:ext cx="4151675" cy="39497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473929" y="2396239"/>
            <a:ext cx="2361309" cy="352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473960" y="3014980"/>
            <a:ext cx="412432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473929" y="3731806"/>
            <a:ext cx="2865944" cy="305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473960" y="4380230"/>
            <a:ext cx="407543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473929" y="5010134"/>
            <a:ext cx="2313702" cy="352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1980" y="2538095"/>
            <a:ext cx="3025775" cy="2066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/>
          <a:stretch>
            <a:fillRect/>
          </a:stretch>
        </p:blipFill>
        <p:spPr>
          <a:xfrm>
            <a:off x="1593850" y="1701165"/>
            <a:ext cx="8400460" cy="29832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55750" y="2529840"/>
            <a:ext cx="4963160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5719" y="3178141"/>
            <a:ext cx="6074659" cy="333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55750" y="3763010"/>
            <a:ext cx="8438515" cy="80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8320" y="1792605"/>
            <a:ext cx="2757805" cy="1883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97" b="62558"/>
          <a:stretch>
            <a:fillRect/>
          </a:stretch>
        </p:blipFill>
        <p:spPr>
          <a:xfrm>
            <a:off x="1559560" y="1485265"/>
            <a:ext cx="6803390" cy="281813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1343660" y="2348865"/>
            <a:ext cx="679069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515" y="1772920"/>
            <a:ext cx="3169920" cy="2164715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1343660" y="2997200"/>
            <a:ext cx="453898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271905" y="3645535"/>
            <a:ext cx="608330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32" grpId="0" bldLvl="0" animBg="1"/>
      <p:bldP spid="33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42" r="46513"/>
          <a:stretch>
            <a:fillRect/>
          </a:stretch>
        </p:blipFill>
        <p:spPr>
          <a:xfrm>
            <a:off x="1559560" y="1125220"/>
            <a:ext cx="6617970" cy="489013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2277110"/>
            <a:ext cx="3169920" cy="216471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415415" y="1917065"/>
            <a:ext cx="572071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27760" y="2637155"/>
            <a:ext cx="572071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9515" y="3357245"/>
            <a:ext cx="706755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860" y="4077335"/>
            <a:ext cx="706755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3615" y="4725035"/>
            <a:ext cx="706755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83615" y="5549265"/>
            <a:ext cx="706755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6" grpId="0" bldLvl="0" animBg="1"/>
      <p:bldP spid="7" grpId="0" bldLvl="0" animBg="1"/>
      <p:bldP spid="10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623570" y="1268730"/>
            <a:ext cx="10992530" cy="2121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2870" y="1497832"/>
            <a:ext cx="276120" cy="305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720" y="3429000"/>
            <a:ext cx="3404870" cy="268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340840"/>
            <a:ext cx="11340000" cy="21259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3348" y="2265596"/>
            <a:ext cx="295162" cy="305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9135" y="3357245"/>
            <a:ext cx="3253740" cy="2482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24000"/>
            <a:ext cx="11340000" cy="41931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1118" y="3549293"/>
            <a:ext cx="342770" cy="304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327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785495" y="2637155"/>
            <a:ext cx="10488975" cy="14662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5853" y="2922526"/>
            <a:ext cx="276120" cy="304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3860800"/>
            <a:ext cx="2294890" cy="2923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07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1528824"/>
            <a:ext cx="304685" cy="295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705" y="2004060"/>
            <a:ext cx="2703830" cy="2820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6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875975"/>
            <a:ext cx="276120" cy="296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210" y="3933190"/>
            <a:ext cx="2661920" cy="286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68</cp:revision>
  <dcterms:created xsi:type="dcterms:W3CDTF">2015-09-16T06:44:00Z</dcterms:created>
  <dcterms:modified xsi:type="dcterms:W3CDTF">2025-01-02T07:41:31Z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