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412240"/>
            <a:ext cx="80676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212465"/>
            <a:ext cx="3914775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16760"/>
            <a:ext cx="11340000" cy="3423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6379" y="3642839"/>
            <a:ext cx="2113753" cy="4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0938" y="4520064"/>
            <a:ext cx="875969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35635" y="1269365"/>
            <a:ext cx="10920775" cy="3916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3895" y="2997200"/>
            <a:ext cx="80810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9100" y="3909060"/>
            <a:ext cx="34556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165" y="4671060"/>
            <a:ext cx="13620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59915" y="1484630"/>
            <a:ext cx="8472215" cy="32175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92555" y="2434590"/>
            <a:ext cx="94449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60065" y="3298825"/>
            <a:ext cx="39128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91460" y="4062730"/>
            <a:ext cx="41490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7157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73079" y="3850840"/>
            <a:ext cx="118065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9050" y="4741545"/>
            <a:ext cx="92900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268730"/>
            <a:ext cx="10704875" cy="452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985"/>
            <a:ext cx="11340000" cy="36430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11950" y="3268345"/>
            <a:ext cx="753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17320"/>
            <a:ext cx="11340000" cy="46236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45154" y="4215643"/>
            <a:ext cx="371334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04290"/>
            <a:ext cx="11340000" cy="564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89" y="1347175"/>
            <a:ext cx="371335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0689" y="3233046"/>
            <a:ext cx="371335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6634" y="6061851"/>
            <a:ext cx="314205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623570" y="1484630"/>
            <a:ext cx="8328705" cy="36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6970" y="3509645"/>
            <a:ext cx="38576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8935" y="4533900"/>
            <a:ext cx="177101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6600190" y="2492375"/>
            <a:ext cx="3648120" cy="26676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62090" y="3453765"/>
            <a:ext cx="41382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8560" y="4540885"/>
            <a:ext cx="21463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89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686" y="2822048"/>
            <a:ext cx="342770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78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22" y="2106870"/>
            <a:ext cx="333249" cy="39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4666" y="3988108"/>
            <a:ext cx="314206" cy="39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72640"/>
            <a:ext cx="11340000" cy="3534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7496" y="3858772"/>
            <a:ext cx="333248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9390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97177" y="3177056"/>
            <a:ext cx="371335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