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61" r:id="rId5"/>
    <p:sldId id="360" r:id="rId6"/>
    <p:sldId id="359" r:id="rId7"/>
    <p:sldId id="358" r:id="rId8"/>
    <p:sldId id="357" r:id="rId9"/>
    <p:sldId id="356" r:id="rId10"/>
    <p:sldId id="354" r:id="rId11"/>
    <p:sldId id="353" r:id="rId12"/>
    <p:sldId id="350" r:id="rId13"/>
    <p:sldId id="349" r:id="rId14"/>
    <p:sldId id="346" r:id="rId15"/>
    <p:sldId id="345" r:id="rId16"/>
    <p:sldId id="343" r:id="rId17"/>
    <p:sldId id="342" r:id="rId18"/>
    <p:sldId id="341" r:id="rId19"/>
    <p:sldId id="339" r:id="rId20"/>
    <p:sldId id="338" r:id="rId21"/>
    <p:sldId id="337" r:id="rId22"/>
    <p:sldId id="398" r:id="rId23"/>
    <p:sldId id="334" r:id="rId24"/>
    <p:sldId id="332" r:id="rId25"/>
    <p:sldId id="330" r:id="rId26"/>
    <p:sldId id="329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7420" y="2343150"/>
            <a:ext cx="10296525" cy="2171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19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1309" y="2682969"/>
            <a:ext cx="428463" cy="390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537"/>
          <a:stretch>
            <a:fillRect/>
          </a:stretch>
        </p:blipFill>
        <p:spPr>
          <a:xfrm>
            <a:off x="4584065" y="4149090"/>
            <a:ext cx="3141980" cy="2447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56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2511945"/>
            <a:ext cx="371334" cy="400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4695" y="2637155"/>
            <a:ext cx="2397760" cy="2708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29"/>
          <a:stretch>
            <a:fillRect/>
          </a:stretch>
        </p:blipFill>
        <p:spPr>
          <a:xfrm>
            <a:off x="2063750" y="1560195"/>
            <a:ext cx="7968660" cy="10471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47835" y="1896060"/>
            <a:ext cx="314206" cy="384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210" y="2607310"/>
            <a:ext cx="3136900" cy="2552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45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78225" y="2209800"/>
            <a:ext cx="1037590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86297" y="2464929"/>
            <a:ext cx="1523425" cy="486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82619" y="3400398"/>
            <a:ext cx="1037833" cy="47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080" y="3789045"/>
            <a:ext cx="3004820" cy="2315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197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847850" y="2565400"/>
            <a:ext cx="9984785" cy="34912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9730" y="2832100"/>
            <a:ext cx="54419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331950"/>
            <a:ext cx="11340000" cy="440226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600639" y="3180518"/>
            <a:ext cx="371334" cy="40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33525"/>
            <a:ext cx="11340000" cy="439111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5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4300969"/>
            <a:ext cx="380856" cy="3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1991995" y="4797425"/>
            <a:ext cx="8958580" cy="1686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4"/>
          <a:stretch>
            <a:fillRect/>
          </a:stretch>
        </p:blipFill>
        <p:spPr>
          <a:xfrm>
            <a:off x="2783840" y="3140710"/>
            <a:ext cx="6888525" cy="35052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1991995" y="1340485"/>
            <a:ext cx="8958580" cy="168656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615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628495"/>
            <a:ext cx="11340000" cy="344379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4965700" y="3359785"/>
            <a:ext cx="208597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887730" y="1224280"/>
            <a:ext cx="10416585" cy="48482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9599" y="2309812"/>
            <a:ext cx="6569772" cy="400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04914" y="1433542"/>
            <a:ext cx="3084937" cy="2685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9599" y="3147984"/>
            <a:ext cx="3342015" cy="41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9630" y="3985895"/>
            <a:ext cx="540321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9599" y="4738604"/>
            <a:ext cx="3027808" cy="42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9630" y="5519420"/>
            <a:ext cx="613156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11" grpId="0" bldLvl="0" animBg="1"/>
      <p:bldP spid="1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19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415415" y="3933190"/>
            <a:ext cx="10056540" cy="281432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628495"/>
            <a:ext cx="11340000" cy="8470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7"/>
          <a:stretch>
            <a:fillRect/>
          </a:stretch>
        </p:blipFill>
        <p:spPr>
          <a:xfrm>
            <a:off x="661670" y="2633980"/>
            <a:ext cx="7176180" cy="79502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21" t="33258" r="32053" b="7875"/>
          <a:stretch>
            <a:fillRect/>
          </a:stretch>
        </p:blipFill>
        <p:spPr>
          <a:xfrm>
            <a:off x="3551555" y="3977640"/>
            <a:ext cx="5400675" cy="1656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11860" y="1340485"/>
            <a:ext cx="10200685" cy="2548890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6960235" y="1412240"/>
            <a:ext cx="450850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39470" y="2420620"/>
            <a:ext cx="79375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703705" y="2348865"/>
            <a:ext cx="2496185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270375" y="2371090"/>
            <a:ext cx="7051675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873729" y="3211103"/>
            <a:ext cx="1618639" cy="410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1" b="6977"/>
          <a:stretch>
            <a:fillRect/>
          </a:stretch>
        </p:blipFill>
        <p:spPr>
          <a:xfrm>
            <a:off x="3648075" y="3140710"/>
            <a:ext cx="4735830" cy="3188335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3143885" y="3140710"/>
            <a:ext cx="5286375" cy="317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3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48640"/>
            <a:ext cx="10053320" cy="38633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660" y="4580890"/>
            <a:ext cx="2690495" cy="215900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324610" y="4471035"/>
            <a:ext cx="6553200" cy="2379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127760" y="692150"/>
            <a:ext cx="10200685" cy="36722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660" y="4330700"/>
            <a:ext cx="2690495" cy="215900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324610" y="4220845"/>
            <a:ext cx="6553200" cy="237934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92505"/>
            <a:ext cx="1074415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360045" y="1224280"/>
            <a:ext cx="10200685" cy="42748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4605" y="2349500"/>
            <a:ext cx="2690495" cy="2159000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321914" y="3628748"/>
            <a:ext cx="3618136" cy="438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73355" y="4429125"/>
            <a:ext cx="9449435" cy="899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 b="8837"/>
          <a:stretch>
            <a:fillRect/>
          </a:stretch>
        </p:blipFill>
        <p:spPr>
          <a:xfrm>
            <a:off x="839470" y="1484630"/>
            <a:ext cx="10632485" cy="3357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412595"/>
            <a:ext cx="11340000" cy="38227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53596" y="2661414"/>
            <a:ext cx="1152090" cy="476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49566" y="4558476"/>
            <a:ext cx="1114005" cy="486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69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40654" y="3375855"/>
            <a:ext cx="1513904" cy="514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31133" y="4328003"/>
            <a:ext cx="1523425" cy="523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40510" y="5258435"/>
            <a:ext cx="2411095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700885"/>
            <a:ext cx="11340000" cy="2786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556740"/>
            <a:ext cx="11340000" cy="3755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9692" y="3758775"/>
            <a:ext cx="371335" cy="409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7970" y="765175"/>
            <a:ext cx="10654030" cy="55181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847736" y="5733674"/>
            <a:ext cx="2825261" cy="428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110" y="2781300"/>
            <a:ext cx="4113530" cy="2577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24305"/>
            <a:ext cx="11340000" cy="52715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9682" y="2582803"/>
            <a:ext cx="342769" cy="390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18"/>
          <a:stretch>
            <a:fillRect/>
          </a:stretch>
        </p:blipFill>
        <p:spPr>
          <a:xfrm>
            <a:off x="1031240" y="6066155"/>
            <a:ext cx="2855640" cy="772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51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3484421"/>
            <a:ext cx="333248" cy="391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68</cp:revision>
  <dcterms:created xsi:type="dcterms:W3CDTF">2015-09-16T06:44:00Z</dcterms:created>
  <dcterms:modified xsi:type="dcterms:W3CDTF">2025-01-03T11:36:30Z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