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8" r:id="rId5"/>
    <p:sldId id="356" r:id="rId6"/>
    <p:sldId id="355" r:id="rId7"/>
    <p:sldId id="353" r:id="rId8"/>
    <p:sldId id="352" r:id="rId9"/>
    <p:sldId id="351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1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3445" y="3171825"/>
            <a:ext cx="5324475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99740" y="1556385"/>
            <a:ext cx="6311945" cy="3568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4705" y="3467735"/>
            <a:ext cx="547497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5105" y="4504055"/>
            <a:ext cx="315404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3143885" y="1916430"/>
            <a:ext cx="6168435" cy="26968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89250" y="2884805"/>
            <a:ext cx="639953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6325" y="3964940"/>
            <a:ext cx="3098800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6785"/>
            <a:ext cx="11340000" cy="295420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423795" y="1124585"/>
            <a:ext cx="7032035" cy="44119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75865" y="2063750"/>
            <a:ext cx="705167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4135" y="3144520"/>
            <a:ext cx="327596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17315" y="4040505"/>
            <a:ext cx="351726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17950" y="4897755"/>
            <a:ext cx="229616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2063750" y="1556385"/>
            <a:ext cx="8184560" cy="33820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4525" y="2465070"/>
            <a:ext cx="843851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6190" y="3518535"/>
            <a:ext cx="484886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06123" y="4423423"/>
            <a:ext cx="790277" cy="35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10189210" cy="2659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005" y="2708910"/>
            <a:ext cx="64262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063115" y="3284855"/>
            <a:ext cx="716026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393680" cy="32639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44785" y="2924810"/>
            <a:ext cx="60134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207895" y="3717290"/>
            <a:ext cx="6314440" cy="315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5319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0211" y="4913398"/>
            <a:ext cx="333248" cy="3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9085"/>
            <a:ext cx="11340000" cy="4442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7227" y="3366577"/>
            <a:ext cx="428463" cy="38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420975"/>
            <a:ext cx="11340000" cy="1796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2181" y="3634817"/>
            <a:ext cx="552240" cy="38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 b="6758"/>
          <a:stretch>
            <a:fillRect/>
          </a:stretch>
        </p:blipFill>
        <p:spPr>
          <a:xfrm>
            <a:off x="1679575" y="1484630"/>
            <a:ext cx="8832260" cy="31416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030058" y="3755888"/>
            <a:ext cx="1028312" cy="40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2135505" y="1124585"/>
            <a:ext cx="7824515" cy="42951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38095" y="3068955"/>
            <a:ext cx="771461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7198" y="4000306"/>
            <a:ext cx="4075163" cy="45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86935" y="4838065"/>
            <a:ext cx="224599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67865" y="895350"/>
            <a:ext cx="8256315" cy="5067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50365" y="1909445"/>
            <a:ext cx="910590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0305" y="2857500"/>
            <a:ext cx="526923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10305" y="3714750"/>
            <a:ext cx="604075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10305" y="4514850"/>
            <a:ext cx="475488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10238" y="5381425"/>
            <a:ext cx="2466045" cy="35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9085"/>
            <a:ext cx="11340000" cy="4536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8845" y="3675380"/>
            <a:ext cx="771969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15720" y="4750435"/>
            <a:ext cx="8588375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2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111500"/>
            <a:ext cx="79889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035" y="3892550"/>
            <a:ext cx="657796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660" y="4685030"/>
            <a:ext cx="6715760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7884" y="5989798"/>
            <a:ext cx="6217481" cy="4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911860" y="1268730"/>
            <a:ext cx="10056540" cy="2520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775460" y="3789680"/>
            <a:ext cx="8790940" cy="25514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720215" y="621030"/>
            <a:ext cx="9591040" cy="40195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3021330" y="4754245"/>
            <a:ext cx="7110730" cy="206438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27760" y="1556385"/>
            <a:ext cx="10200685" cy="40341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231765" y="1556385"/>
            <a:ext cx="6101715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55370" y="2614295"/>
            <a:ext cx="125793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89660" y="3387090"/>
            <a:ext cx="10072370" cy="12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52805" y="4941570"/>
            <a:ext cx="80924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2961640" y="1700530"/>
            <a:ext cx="5951900" cy="30695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61640" y="2653665"/>
            <a:ext cx="60883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61640" y="3444875"/>
            <a:ext cx="484949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61640" y="4216400"/>
            <a:ext cx="49536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271905" y="1484630"/>
            <a:ext cx="10128930" cy="40284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144520" y="2493010"/>
            <a:ext cx="849439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10310" y="3310890"/>
            <a:ext cx="311785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33805" y="4103370"/>
            <a:ext cx="727837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33805" y="4874895"/>
            <a:ext cx="488886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7" r="5599"/>
          <a:stretch>
            <a:fillRect/>
          </a:stretch>
        </p:blipFill>
        <p:spPr>
          <a:xfrm>
            <a:off x="743585" y="1989100"/>
            <a:ext cx="10704875" cy="260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9275"/>
            <a:ext cx="10453370" cy="51460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88930" y="5013960"/>
            <a:ext cx="56261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4295775" y="4926330"/>
            <a:ext cx="4613910" cy="1931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407670" y="1556385"/>
            <a:ext cx="6168435" cy="3703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6791960" y="2320925"/>
            <a:ext cx="4613910" cy="19316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0795"/>
            <a:ext cx="11340000" cy="30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5120" y="3260719"/>
            <a:ext cx="5274861" cy="44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791" r="26974" b="-791"/>
          <a:stretch>
            <a:fillRect/>
          </a:stretch>
        </p:blipFill>
        <p:spPr>
          <a:xfrm>
            <a:off x="3407410" y="3905885"/>
            <a:ext cx="5556250" cy="2322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45615"/>
            <a:ext cx="11340000" cy="3966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5154" y="2856688"/>
            <a:ext cx="361813" cy="4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985"/>
            <a:ext cx="11340000" cy="3763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9732" y="2752210"/>
            <a:ext cx="342770" cy="38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224000"/>
            <a:ext cx="11340000" cy="8984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83615" y="2122170"/>
            <a:ext cx="10488975" cy="3162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2159" y="2369554"/>
            <a:ext cx="371335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9085"/>
            <a:ext cx="11340000" cy="457107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00265" y="2531110"/>
            <a:ext cx="1872615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9528" y="4202193"/>
            <a:ext cx="1809068" cy="52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3835" y="5135454"/>
            <a:ext cx="714105" cy="5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78722" y="5135454"/>
            <a:ext cx="714105" cy="5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2025-01-03T05:58:38Z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