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357120"/>
            <a:ext cx="681037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8" r="29729"/>
          <a:stretch>
            <a:fillRect/>
          </a:stretch>
        </p:blipFill>
        <p:spPr>
          <a:xfrm>
            <a:off x="2135505" y="1124585"/>
            <a:ext cx="7968615" cy="43167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74470" y="2567305"/>
            <a:ext cx="933450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56330" y="4182745"/>
            <a:ext cx="274320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9085"/>
            <a:ext cx="11340000" cy="38558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95325" y="1700530"/>
            <a:ext cx="10488975" cy="2890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9562" y="2091370"/>
            <a:ext cx="428463" cy="38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2546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8285" y="3571761"/>
            <a:ext cx="485591" cy="4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4965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1999" y="2430623"/>
            <a:ext cx="2275617" cy="4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1898" y="5366029"/>
            <a:ext cx="3037329" cy="4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2979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7793" y="4059455"/>
            <a:ext cx="1847153" cy="52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94302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64282" y="2761940"/>
            <a:ext cx="413464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0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1947816"/>
            <a:ext cx="333248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815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037" y="3042148"/>
            <a:ext cx="361812" cy="40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04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7387" y="3788205"/>
            <a:ext cx="2104231" cy="4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25" y="1223365"/>
            <a:ext cx="11340000" cy="54234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72943" y="3062963"/>
            <a:ext cx="1075919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745" y="2972435"/>
            <a:ext cx="2637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0046" y="4940687"/>
            <a:ext cx="1114005" cy="4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268730"/>
            <a:ext cx="8328705" cy="396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8595" y="3214370"/>
            <a:ext cx="78898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1300" y="4164965"/>
            <a:ext cx="445262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8147"/>
          <a:stretch>
            <a:fillRect/>
          </a:stretch>
        </p:blipFill>
        <p:spPr>
          <a:xfrm>
            <a:off x="1055370" y="1340485"/>
            <a:ext cx="10056495" cy="35725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8000" y="2581910"/>
            <a:ext cx="87591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7615" y="3439795"/>
            <a:ext cx="43649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7743" y="4448043"/>
            <a:ext cx="790277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3" r="20701"/>
          <a:stretch>
            <a:fillRect/>
          </a:stretch>
        </p:blipFill>
        <p:spPr>
          <a:xfrm>
            <a:off x="1775460" y="1124865"/>
            <a:ext cx="8569370" cy="5435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21130" y="2550160"/>
            <a:ext cx="909828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0405" y="3932555"/>
            <a:ext cx="57537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69590" y="5342890"/>
            <a:ext cx="393636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" r="13221"/>
          <a:stretch>
            <a:fillRect/>
          </a:stretch>
        </p:blipFill>
        <p:spPr>
          <a:xfrm>
            <a:off x="1055370" y="1485545"/>
            <a:ext cx="9840640" cy="3475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5505" y="2507615"/>
            <a:ext cx="832104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4875" y="3511550"/>
            <a:ext cx="55619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2520" y="4407535"/>
            <a:ext cx="33159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604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0611" y="4300813"/>
            <a:ext cx="6341259" cy="129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196340"/>
            <a:ext cx="10200685" cy="50488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31545" y="2933065"/>
            <a:ext cx="89084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6945" y="3826510"/>
            <a:ext cx="533844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10590" y="4716145"/>
            <a:ext cx="10563860" cy="171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43143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2"/>
          <a:stretch>
            <a:fillRect/>
          </a:stretch>
        </p:blipFill>
        <p:spPr>
          <a:xfrm>
            <a:off x="1355725" y="764540"/>
            <a:ext cx="9480595" cy="58680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320800" y="2966720"/>
            <a:ext cx="761365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20800" y="4271645"/>
            <a:ext cx="9472930" cy="2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761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1484630"/>
            <a:ext cx="10344830" cy="36614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4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1788" y="5303291"/>
            <a:ext cx="428463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254125"/>
            <a:ext cx="10200685" cy="46710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02310" y="2282825"/>
            <a:ext cx="979170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7515" y="3150235"/>
            <a:ext cx="10964545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1035" y="4964430"/>
            <a:ext cx="939736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985"/>
            <a:ext cx="11340000" cy="3884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313" y="2801948"/>
            <a:ext cx="371334" cy="40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36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877" y="1520914"/>
            <a:ext cx="333249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2947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877" y="3036233"/>
            <a:ext cx="342770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2331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1839" y="1785226"/>
            <a:ext cx="386643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412240"/>
            <a:ext cx="9552350" cy="351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7292" y="2698812"/>
            <a:ext cx="771234" cy="4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7494" y="3976133"/>
            <a:ext cx="1456775" cy="5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124585"/>
            <a:ext cx="9984785" cy="4965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6555" y="3840480"/>
            <a:ext cx="9661525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72435" y="5461000"/>
            <a:ext cx="324739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