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3" r:id="rId11"/>
    <p:sldId id="342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  <p:sldId id="376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 userDrawn="1">
          <p15:clr>
            <a:srgbClr val="A4A3A4"/>
          </p15:clr>
        </p15:guide>
        <p15:guide id="2" pos="38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2"/>
        <p:guide pos="38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0045" y="3171825"/>
            <a:ext cx="6391275" cy="514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0840"/>
            <a:ext cx="11340000" cy="280675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32890" y="2539365"/>
            <a:ext cx="1001395" cy="1273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255" y="2493010"/>
            <a:ext cx="1838325" cy="3914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151110" cy="3790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9650" y="3717290"/>
            <a:ext cx="2466975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190" y="3573145"/>
            <a:ext cx="2928620" cy="3050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96695"/>
            <a:ext cx="11340000" cy="42220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88870" y="2370455"/>
            <a:ext cx="99822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72992" y="4703929"/>
            <a:ext cx="323727" cy="409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56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5710" y="4539615"/>
            <a:ext cx="721042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30730" y="5760189"/>
            <a:ext cx="856926" cy="381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59485" y="1224280"/>
            <a:ext cx="10272440" cy="41382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385" y="3912870"/>
            <a:ext cx="680974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01595" y="4823460"/>
            <a:ext cx="162369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9" r="10678"/>
          <a:stretch>
            <a:fillRect/>
          </a:stretch>
        </p:blipFill>
        <p:spPr>
          <a:xfrm>
            <a:off x="1031240" y="1124865"/>
            <a:ext cx="10128930" cy="51781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77570" y="2778760"/>
            <a:ext cx="8630285" cy="99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592705" y="4156710"/>
            <a:ext cx="5563235" cy="108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442210" y="5516245"/>
            <a:ext cx="3363595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2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2" r="10046"/>
          <a:stretch>
            <a:fillRect/>
          </a:stretch>
        </p:blipFill>
        <p:spPr>
          <a:xfrm>
            <a:off x="911860" y="1269010"/>
            <a:ext cx="10200685" cy="40516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51815" y="3793490"/>
            <a:ext cx="1023429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06575" y="4739496"/>
            <a:ext cx="1133047" cy="381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836650"/>
            <a:ext cx="93399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47545" y="3315335"/>
            <a:ext cx="9343390" cy="1183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43505" y="4782644"/>
            <a:ext cx="2438882" cy="1019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48180" y="6087110"/>
            <a:ext cx="812673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6740"/>
            <a:ext cx="11340000" cy="377010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1" r="18938"/>
          <a:stretch>
            <a:fillRect/>
          </a:stretch>
        </p:blipFill>
        <p:spPr>
          <a:xfrm>
            <a:off x="1559560" y="837210"/>
            <a:ext cx="9192305" cy="5404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21460" y="3828415"/>
            <a:ext cx="980440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19755" y="4696460"/>
            <a:ext cx="539051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64535" y="5411470"/>
            <a:ext cx="303403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24000"/>
            <a:ext cx="11340000" cy="5028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1606" y="3586005"/>
            <a:ext cx="390377" cy="42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64360"/>
            <a:ext cx="11340000" cy="372846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/>
          <a:stretch>
            <a:fillRect/>
          </a:stretch>
        </p:blipFill>
        <p:spPr>
          <a:xfrm>
            <a:off x="3143885" y="1124585"/>
            <a:ext cx="5735955" cy="440055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916555" y="2170430"/>
            <a:ext cx="467360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19700" y="3035300"/>
            <a:ext cx="260604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267325" y="3924935"/>
            <a:ext cx="372935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267325" y="4876800"/>
            <a:ext cx="176276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5" grpId="0" bldLvl="0" animBg="1"/>
      <p:bldP spid="1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5" r="34175"/>
          <a:stretch>
            <a:fillRect/>
          </a:stretch>
        </p:blipFill>
        <p:spPr>
          <a:xfrm>
            <a:off x="2135505" y="1052830"/>
            <a:ext cx="7464425" cy="49974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097405" y="1911350"/>
            <a:ext cx="6363970" cy="1235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12765" y="3429000"/>
            <a:ext cx="3336290" cy="122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520055" y="4946650"/>
            <a:ext cx="1433195" cy="102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2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" r="2733"/>
          <a:stretch>
            <a:fillRect/>
          </a:stretch>
        </p:blipFill>
        <p:spPr>
          <a:xfrm>
            <a:off x="1343660" y="836575"/>
            <a:ext cx="10776630" cy="567916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87730" y="1341120"/>
            <a:ext cx="10416585" cy="392493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49" b="52148"/>
          <a:stretch>
            <a:fillRect/>
          </a:stretch>
        </p:blipFill>
        <p:spPr>
          <a:xfrm>
            <a:off x="1415415" y="1627505"/>
            <a:ext cx="9287510" cy="3449320"/>
          </a:xfrm>
          <a:prstGeom prst="rect">
            <a:avLst/>
          </a:prstGeom>
        </p:spPr>
      </p:pic>
      <p:sp useBgFill="1">
        <p:nvSpPr>
          <p:cNvPr id="43" name="矩形 42"/>
          <p:cNvSpPr/>
          <p:nvPr/>
        </p:nvSpPr>
        <p:spPr bwMode="white">
          <a:xfrm>
            <a:off x="1271905" y="2493010"/>
            <a:ext cx="933323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271905" y="3284855"/>
            <a:ext cx="546481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487805" y="4149090"/>
            <a:ext cx="5464810" cy="100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44" grpId="0" bldLvl="0" animBg="1"/>
      <p:bldP spid="4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42" r="8449"/>
          <a:stretch>
            <a:fillRect/>
          </a:stretch>
        </p:blipFill>
        <p:spPr>
          <a:xfrm>
            <a:off x="1559560" y="1628775"/>
            <a:ext cx="9288000" cy="3493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3660" y="2421255"/>
            <a:ext cx="964946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5415" y="3213100"/>
            <a:ext cx="964946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7760" y="4077335"/>
            <a:ext cx="9649460" cy="1123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24000"/>
            <a:ext cx="11340000" cy="46428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6858" y="2615907"/>
            <a:ext cx="390377" cy="42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12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3719165"/>
            <a:ext cx="361813" cy="409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72640"/>
            <a:ext cx="11340000" cy="3075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6379" y="3153262"/>
            <a:ext cx="399899" cy="40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836650"/>
            <a:ext cx="995371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7285" y="2040342"/>
            <a:ext cx="401157" cy="36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27285" y="4723573"/>
            <a:ext cx="401157" cy="36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19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2671637"/>
            <a:ext cx="390377" cy="428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090" y="764540"/>
            <a:ext cx="10624820" cy="1902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930" y="1988820"/>
            <a:ext cx="53911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5" b="4140"/>
          <a:stretch>
            <a:fillRect/>
          </a:stretch>
        </p:blipFill>
        <p:spPr>
          <a:xfrm>
            <a:off x="1775460" y="2780665"/>
            <a:ext cx="6993890" cy="3684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90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67455" y="2625700"/>
            <a:ext cx="2037581" cy="438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83375" y="4771160"/>
            <a:ext cx="2675516" cy="562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2025-01-02T11:09:37Z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