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3190875"/>
            <a:ext cx="1180147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2" r="39892"/>
          <a:stretch>
            <a:fillRect/>
          </a:stretch>
        </p:blipFill>
        <p:spPr>
          <a:xfrm>
            <a:off x="2783840" y="2421535"/>
            <a:ext cx="6816135" cy="1695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5740" y="3466465"/>
            <a:ext cx="692658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124585"/>
            <a:ext cx="9768885" cy="5122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908685"/>
            <a:ext cx="10200685" cy="5369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2350" y="2072005"/>
            <a:ext cx="39560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4325" y="2939781"/>
            <a:ext cx="733148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5635" y="2987466"/>
            <a:ext cx="847405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9320" y="4933315"/>
            <a:ext cx="214630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62306"/>
          <a:stretch>
            <a:fillRect/>
          </a:stretch>
        </p:blipFill>
        <p:spPr>
          <a:xfrm>
            <a:off x="744220" y="1197610"/>
            <a:ext cx="10128885" cy="647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" t="54472" r="84545" b="7834"/>
          <a:stretch>
            <a:fillRect/>
          </a:stretch>
        </p:blipFill>
        <p:spPr>
          <a:xfrm>
            <a:off x="10849610" y="1207135"/>
            <a:ext cx="1008380" cy="6477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46" b="61205"/>
          <a:stretch>
            <a:fillRect/>
          </a:stretch>
        </p:blipFill>
        <p:spPr>
          <a:xfrm>
            <a:off x="719455" y="1916430"/>
            <a:ext cx="9480550" cy="22764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t="41251" r="80484" b="48934"/>
          <a:stretch>
            <a:fillRect/>
          </a:stretch>
        </p:blipFill>
        <p:spPr>
          <a:xfrm>
            <a:off x="10119995" y="3554730"/>
            <a:ext cx="1728470" cy="57594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5" r="52567"/>
          <a:stretch>
            <a:fillRect/>
          </a:stretch>
        </p:blipFill>
        <p:spPr>
          <a:xfrm>
            <a:off x="694690" y="4192905"/>
            <a:ext cx="5015865" cy="26555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51815" y="2061210"/>
            <a:ext cx="3956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802255"/>
            <a:ext cx="64617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578225"/>
            <a:ext cx="117671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4264025"/>
            <a:ext cx="524700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5517515"/>
            <a:ext cx="3956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6304915"/>
            <a:ext cx="3956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2819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44303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3"/>
          <a:stretch>
            <a:fillRect/>
          </a:stretch>
        </p:blipFill>
        <p:spPr>
          <a:xfrm>
            <a:off x="2279650" y="764540"/>
            <a:ext cx="7464470" cy="5868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242820" y="2047240"/>
            <a:ext cx="358775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42845" y="3532705"/>
            <a:ext cx="1516348" cy="35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43455" y="4360545"/>
            <a:ext cx="460756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242845" y="5712510"/>
            <a:ext cx="5670223" cy="82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5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r="28463"/>
          <a:stretch>
            <a:fillRect/>
          </a:stretch>
        </p:blipFill>
        <p:spPr>
          <a:xfrm>
            <a:off x="1991995" y="1629055"/>
            <a:ext cx="8112170" cy="28489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53895" y="2985135"/>
            <a:ext cx="70561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3864" y="3943809"/>
            <a:ext cx="7969419" cy="42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30560" cy="4442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7031990" y="4437380"/>
            <a:ext cx="4737100" cy="1830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2132330"/>
            <a:ext cx="9840640" cy="4592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60" y="3000375"/>
            <a:ext cx="1026287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29" y="4466184"/>
            <a:ext cx="2751687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560" y="5171440"/>
            <a:ext cx="758952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5560" y="6171565"/>
            <a:ext cx="83267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079875" y="764540"/>
            <a:ext cx="3837305" cy="148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88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3978" y="5301763"/>
            <a:ext cx="990226" cy="53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224280"/>
            <a:ext cx="10128930" cy="1852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5" r="9413"/>
          <a:stretch>
            <a:fillRect/>
          </a:stretch>
        </p:blipFill>
        <p:spPr>
          <a:xfrm>
            <a:off x="1919605" y="3141345"/>
            <a:ext cx="8670290" cy="29451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