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3166745"/>
            <a:ext cx="643890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0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5275" y="3186430"/>
            <a:ext cx="2727960" cy="168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2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63800" y="3157855"/>
            <a:ext cx="106680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2710" y="4052570"/>
            <a:ext cx="1228090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926" y="5849864"/>
            <a:ext cx="1247304" cy="51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9732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7285" y="4055110"/>
            <a:ext cx="27793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692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4466060"/>
            <a:ext cx="333249" cy="41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823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2841" y="3913047"/>
            <a:ext cx="333249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800" y="4642485"/>
            <a:ext cx="129286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7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271905" y="4137660"/>
            <a:ext cx="804041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33805" y="908685"/>
            <a:ext cx="9768885" cy="5254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5705" y="2081530"/>
            <a:ext cx="55556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5705" y="2977515"/>
            <a:ext cx="79178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5705" y="3855085"/>
            <a:ext cx="55562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3405" y="4580255"/>
            <a:ext cx="9017000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135505" y="1844675"/>
            <a:ext cx="7968660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981075"/>
            <a:ext cx="9336450" cy="51949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9705" y="2067560"/>
            <a:ext cx="64496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705" y="2963545"/>
            <a:ext cx="87807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9705" y="3850005"/>
            <a:ext cx="55016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7770" y="4686935"/>
            <a:ext cx="8245475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526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7629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3549" y="2670390"/>
            <a:ext cx="336088" cy="36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" r="16279"/>
          <a:stretch>
            <a:fillRect/>
          </a:stretch>
        </p:blipFill>
        <p:spPr>
          <a:xfrm>
            <a:off x="1450340" y="842645"/>
            <a:ext cx="9336405" cy="55359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12875" y="3134995"/>
            <a:ext cx="53105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2875" y="4034790"/>
            <a:ext cx="531050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2875" y="4944110"/>
            <a:ext cx="892619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2875" y="5843905"/>
            <a:ext cx="725170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50631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16587" b="5984"/>
          <a:stretch>
            <a:fillRect/>
          </a:stretch>
        </p:blipFill>
        <p:spPr>
          <a:xfrm>
            <a:off x="1703705" y="1052830"/>
            <a:ext cx="8688705" cy="53282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68780" y="1927860"/>
            <a:ext cx="750951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68780" y="3342640"/>
            <a:ext cx="76727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41425" y="4200525"/>
            <a:ext cx="77577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86815" y="4947285"/>
            <a:ext cx="464502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52245" y="5873750"/>
            <a:ext cx="36093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4" grpId="0" bldLvl="0" animBg="1"/>
      <p:bldP spid="31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12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559560" y="967740"/>
            <a:ext cx="9264695" cy="4745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460" y="2205990"/>
            <a:ext cx="57937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460" y="3074035"/>
            <a:ext cx="71469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1460" y="4070985"/>
            <a:ext cx="97574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0655" y="4955540"/>
            <a:ext cx="918337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80160"/>
            <a:ext cx="109067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9027"/>
          <a:stretch>
            <a:fillRect/>
          </a:stretch>
        </p:blipFill>
        <p:spPr>
          <a:xfrm>
            <a:off x="1271905" y="908965"/>
            <a:ext cx="9912395" cy="56791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6" r="8774"/>
          <a:stretch>
            <a:fillRect/>
          </a:stretch>
        </p:blipFill>
        <p:spPr>
          <a:xfrm>
            <a:off x="983615" y="1341120"/>
            <a:ext cx="10344785" cy="44615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945515" y="3185160"/>
            <a:ext cx="886968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5515" y="5125720"/>
            <a:ext cx="102660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9" r="11317"/>
          <a:stretch>
            <a:fillRect/>
          </a:stretch>
        </p:blipFill>
        <p:spPr>
          <a:xfrm>
            <a:off x="1161415" y="981075"/>
            <a:ext cx="10056495" cy="5311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3284" y="2002887"/>
            <a:ext cx="7569521" cy="138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485" y="3881120"/>
            <a:ext cx="42449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6480" y="4805680"/>
            <a:ext cx="107435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3315" y="5749290"/>
            <a:ext cx="80587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5" r="24017"/>
          <a:stretch>
            <a:fillRect/>
          </a:stretch>
        </p:blipFill>
        <p:spPr>
          <a:xfrm>
            <a:off x="1703705" y="1484630"/>
            <a:ext cx="8616315" cy="350266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587500" y="2419350"/>
            <a:ext cx="87541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87500" y="3413125"/>
            <a:ext cx="91338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665605" y="4347845"/>
            <a:ext cx="97663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918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552761"/>
            <a:ext cx="390377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508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3205" y="3133090"/>
            <a:ext cx="5842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091367"/>
            <a:ext cx="390377" cy="4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888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10" y="3614369"/>
            <a:ext cx="361812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370053"/>
            <a:ext cx="399899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1915"/>
            <a:ext cx="11340000" cy="38176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9" r="6238"/>
          <a:stretch>
            <a:fillRect/>
          </a:stretch>
        </p:blipFill>
        <p:spPr>
          <a:xfrm>
            <a:off x="1247140" y="4985665"/>
            <a:ext cx="10632485" cy="179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2812" y="5169589"/>
            <a:ext cx="457027" cy="42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367797"/>
            <a:ext cx="352292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2025-01-02T10:50:49Z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