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33"/>
  </p:handoutMasterIdLst>
  <p:sldIdLst>
    <p:sldId id="302" r:id="rId3"/>
    <p:sldId id="324" r:id="rId4"/>
    <p:sldId id="354" r:id="rId6"/>
    <p:sldId id="353" r:id="rId7"/>
    <p:sldId id="352" r:id="rId8"/>
    <p:sldId id="351" r:id="rId9"/>
    <p:sldId id="350" r:id="rId10"/>
    <p:sldId id="349" r:id="rId11"/>
    <p:sldId id="347" r:id="rId12"/>
    <p:sldId id="346" r:id="rId13"/>
    <p:sldId id="345" r:id="rId14"/>
    <p:sldId id="344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95345" y="3114675"/>
            <a:ext cx="5400675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7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2529748"/>
            <a:ext cx="333249" cy="38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415415" y="2636520"/>
            <a:ext cx="9552350" cy="15621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569960" y="2636520"/>
            <a:ext cx="1518920" cy="1266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06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/>
          <a:stretch>
            <a:fillRect/>
          </a:stretch>
        </p:blipFill>
        <p:spPr>
          <a:xfrm>
            <a:off x="5591810" y="2277110"/>
            <a:ext cx="6240190" cy="422021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5520690" y="2347595"/>
            <a:ext cx="6200140" cy="124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960235" y="3848100"/>
            <a:ext cx="3070860" cy="105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50380" y="5420360"/>
            <a:ext cx="2640330" cy="113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9" grpId="0" bldLvl="0" animBg="1"/>
      <p:bldP spid="2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1847850" y="692150"/>
            <a:ext cx="8544605" cy="553593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809750" y="2209800"/>
            <a:ext cx="9418320" cy="1134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8180" y="3841750"/>
            <a:ext cx="4968240" cy="89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318510" y="5170805"/>
            <a:ext cx="1842770" cy="94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  <p:bldP spid="3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845030"/>
            <a:ext cx="11340000" cy="278624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05"/>
          <a:stretch>
            <a:fillRect/>
          </a:stretch>
        </p:blipFill>
        <p:spPr>
          <a:xfrm>
            <a:off x="1775460" y="980440"/>
            <a:ext cx="8817610" cy="54165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3615" y="1844675"/>
            <a:ext cx="10272440" cy="24460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38140" y="2079625"/>
            <a:ext cx="725170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22695" y="2902585"/>
            <a:ext cx="1402080" cy="1111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249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81259" y="3409059"/>
            <a:ext cx="380856" cy="391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08405"/>
            <a:ext cx="1107734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7707" y="2864405"/>
            <a:ext cx="418539" cy="38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16785"/>
            <a:ext cx="11340000" cy="25076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7188" y="3690232"/>
            <a:ext cx="323727" cy="390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20750"/>
            <a:ext cx="10250111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522943" y="3240238"/>
            <a:ext cx="1006937" cy="413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13828" y="3240238"/>
            <a:ext cx="499165" cy="379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52607" y="4101912"/>
            <a:ext cx="447527" cy="413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19770" y="4796790"/>
            <a:ext cx="117411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03411" y="5833877"/>
            <a:ext cx="1437253" cy="422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916785"/>
            <a:ext cx="11340000" cy="295341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/>
          <a:stretch>
            <a:fillRect/>
          </a:stretch>
        </p:blipFill>
        <p:spPr>
          <a:xfrm>
            <a:off x="3155950" y="836295"/>
            <a:ext cx="5880145" cy="550545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4323080" y="2321560"/>
            <a:ext cx="3964940" cy="106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714240" y="3804285"/>
            <a:ext cx="1859915" cy="93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155315" y="5157470"/>
            <a:ext cx="6275070" cy="1263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2" grpId="0" bldLvl="0" animBg="1"/>
      <p:bldP spid="2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711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2"/>
          <a:stretch>
            <a:fillRect/>
          </a:stretch>
        </p:blipFill>
        <p:spPr>
          <a:xfrm>
            <a:off x="1199515" y="2708910"/>
            <a:ext cx="3935775" cy="84963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16"/>
          <a:stretch>
            <a:fillRect/>
          </a:stretch>
        </p:blipFill>
        <p:spPr>
          <a:xfrm>
            <a:off x="2207895" y="764540"/>
            <a:ext cx="7752125" cy="586803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3515360" y="2129790"/>
            <a:ext cx="6713855" cy="100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669030" y="3369310"/>
            <a:ext cx="1711960" cy="9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16430" y="4591685"/>
            <a:ext cx="6273165" cy="11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915795" y="5971540"/>
            <a:ext cx="537972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7" grpId="0" bldLvl="0" animBg="1"/>
      <p:bldP spid="32" grpId="0" bldLvl="0" animBg="1"/>
      <p:bldP spid="3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524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1881505" y="1052195"/>
            <a:ext cx="8400460" cy="440118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433830" y="2738120"/>
            <a:ext cx="9601200" cy="95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881505" y="4023995"/>
            <a:ext cx="915352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881505" y="4833620"/>
            <a:ext cx="470090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6" grpId="0" bldLvl="0" animBg="1"/>
      <p:bldP spid="2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27760" y="1484630"/>
            <a:ext cx="10056540" cy="348043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13"/>
          <a:stretch>
            <a:fillRect/>
          </a:stretch>
        </p:blipFill>
        <p:spPr>
          <a:xfrm>
            <a:off x="1559560" y="692785"/>
            <a:ext cx="9480595" cy="58680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27125" y="1664970"/>
            <a:ext cx="9934575" cy="2163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1524000" y="4066540"/>
            <a:ext cx="9538335" cy="1122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1449070" y="5310505"/>
            <a:ext cx="7929880" cy="115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3" grpId="0" bldLvl="0" animBg="1"/>
      <p:bldP spid="5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40105" y="1052195"/>
            <a:ext cx="10560730" cy="5059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042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43173" y="5969816"/>
            <a:ext cx="437984" cy="390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0"/>
          <a:stretch>
            <a:fillRect/>
          </a:stretch>
        </p:blipFill>
        <p:spPr>
          <a:xfrm>
            <a:off x="2567940" y="1844675"/>
            <a:ext cx="7104425" cy="33324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12595"/>
            <a:ext cx="11340000" cy="41570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7778" y="2032341"/>
            <a:ext cx="342770" cy="390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17040"/>
            <a:ext cx="11340000" cy="40233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0672" y="3304764"/>
            <a:ext cx="199949" cy="381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33720" y="4563247"/>
            <a:ext cx="314206" cy="390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6"/>
          <a:stretch>
            <a:fillRect/>
          </a:stretch>
        </p:blipFill>
        <p:spPr>
          <a:xfrm>
            <a:off x="3432175" y="621030"/>
            <a:ext cx="5375955" cy="58680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929380" y="3160395"/>
            <a:ext cx="3994785" cy="1076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06670" y="4631690"/>
            <a:ext cx="3643630" cy="83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59425" y="5907405"/>
            <a:ext cx="160020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/>
          <a:stretch>
            <a:fillRect/>
          </a:stretch>
        </p:blipFill>
        <p:spPr>
          <a:xfrm>
            <a:off x="3215640" y="624205"/>
            <a:ext cx="5699125" cy="27889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3"/>
          <a:stretch>
            <a:fillRect/>
          </a:stretch>
        </p:blipFill>
        <p:spPr>
          <a:xfrm>
            <a:off x="4881245" y="3212465"/>
            <a:ext cx="3326765" cy="35814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169920" y="2127250"/>
            <a:ext cx="5525135" cy="116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55820" y="3413125"/>
            <a:ext cx="2016125" cy="98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82820" y="4725035"/>
            <a:ext cx="4407535" cy="98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28210" y="6172200"/>
            <a:ext cx="192913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90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2950385"/>
            <a:ext cx="380856" cy="381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2025-01-03T07:53:13Z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