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676525"/>
            <a:ext cx="6772275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24585"/>
            <a:ext cx="10344830" cy="533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6540" y="3289300"/>
            <a:ext cx="74771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0415" y="4157345"/>
            <a:ext cx="61468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7071" y="5072913"/>
            <a:ext cx="3342015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97071" y="5940844"/>
            <a:ext cx="1770982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2332355"/>
            <a:ext cx="61468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16363"/>
          <a:stretch>
            <a:fillRect/>
          </a:stretch>
        </p:blipFill>
        <p:spPr>
          <a:xfrm>
            <a:off x="2567940" y="1772285"/>
            <a:ext cx="6816135" cy="3429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8845" y="1908810"/>
            <a:ext cx="52374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2954020"/>
            <a:ext cx="57137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530" y="3869690"/>
            <a:ext cx="53498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7441" y="4737304"/>
            <a:ext cx="2018539" cy="35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4" t="21927" r="30395" b="65912"/>
          <a:stretch>
            <a:fillRect/>
          </a:stretch>
        </p:blipFill>
        <p:spPr>
          <a:xfrm>
            <a:off x="2513330" y="1080770"/>
            <a:ext cx="2187575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14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1467" y="4097381"/>
            <a:ext cx="390377" cy="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1315" y="3931285"/>
            <a:ext cx="86169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53971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4593" y="5216786"/>
            <a:ext cx="345129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30" y="1269085"/>
            <a:ext cx="11340000" cy="361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0477" y="4293258"/>
            <a:ext cx="1561511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506470" y="4985385"/>
            <a:ext cx="5430520" cy="182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8" r="3695"/>
          <a:stretch>
            <a:fillRect/>
          </a:stretch>
        </p:blipFill>
        <p:spPr>
          <a:xfrm>
            <a:off x="623570" y="2060855"/>
            <a:ext cx="10920775" cy="24470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08685"/>
            <a:ext cx="10056495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710" y="2105660"/>
            <a:ext cx="243840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2330" y="2999740"/>
            <a:ext cx="627126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8670" y="4436745"/>
            <a:ext cx="719010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5516880"/>
            <a:ext cx="719010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435" y="2383155"/>
            <a:ext cx="71634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3357245"/>
            <a:ext cx="8926195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11475" y="5149850"/>
            <a:ext cx="35325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11738" y="6092941"/>
            <a:ext cx="1751939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1884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9" r="11949"/>
          <a:stretch>
            <a:fillRect/>
          </a:stretch>
        </p:blipFill>
        <p:spPr>
          <a:xfrm>
            <a:off x="1631950" y="3213100"/>
            <a:ext cx="916305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124585"/>
            <a:ext cx="10200685" cy="4464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2889" y="1563151"/>
            <a:ext cx="495113" cy="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3265" y="2962910"/>
            <a:ext cx="476313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5340" y="4075430"/>
            <a:ext cx="64122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85290" y="5092700"/>
            <a:ext cx="20783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631950" y="1484630"/>
            <a:ext cx="8688750" cy="36156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39814" y="3220626"/>
            <a:ext cx="1999496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9814" y="4336803"/>
            <a:ext cx="1999496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9" r="29729"/>
          <a:stretch>
            <a:fillRect/>
          </a:stretch>
        </p:blipFill>
        <p:spPr>
          <a:xfrm>
            <a:off x="2111375" y="1196340"/>
            <a:ext cx="7968615" cy="46075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412240"/>
            <a:ext cx="10128930" cy="367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5685" y="2585159"/>
            <a:ext cx="333249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617" y="2594697"/>
            <a:ext cx="504634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1412240"/>
            <a:ext cx="9408840" cy="34804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77315" y="2538730"/>
            <a:ext cx="23564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3325495"/>
            <a:ext cx="89439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4290" y="4241165"/>
            <a:ext cx="62896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7873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340840"/>
            <a:ext cx="11340000" cy="47957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348585"/>
            <a:ext cx="11340000" cy="2000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8756" y="2701059"/>
            <a:ext cx="485591" cy="3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0897" y="3644167"/>
            <a:ext cx="342770" cy="3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8495"/>
            <a:ext cx="11340000" cy="383663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80468" y="2831022"/>
            <a:ext cx="580806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595" y="4544695"/>
            <a:ext cx="21805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6193"/>
          <a:stretch>
            <a:fillRect/>
          </a:stretch>
        </p:blipFill>
        <p:spPr>
          <a:xfrm>
            <a:off x="839470" y="1484630"/>
            <a:ext cx="10632485" cy="34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127760" y="621030"/>
            <a:ext cx="10849020" cy="3582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775460" y="4064000"/>
            <a:ext cx="10488975" cy="279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73047" y="4397463"/>
            <a:ext cx="333249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5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320550"/>
            <a:ext cx="371334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4803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090" y="1933560"/>
            <a:ext cx="316786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288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89" y="3025304"/>
            <a:ext cx="361813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560070"/>
            <a:ext cx="9624740" cy="3659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40840" y="2592070"/>
            <a:ext cx="1012126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98215" y="3571875"/>
            <a:ext cx="48133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21810"/>
          <a:stretch>
            <a:fillRect/>
          </a:stretch>
        </p:blipFill>
        <p:spPr>
          <a:xfrm>
            <a:off x="1919605" y="4110355"/>
            <a:ext cx="8256315" cy="26374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20240" y="5240020"/>
            <a:ext cx="90303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81095" y="6206490"/>
            <a:ext cx="38334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0291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467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661" y="1509758"/>
            <a:ext cx="371335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