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7" r:id="rId7"/>
    <p:sldId id="345" r:id="rId8"/>
    <p:sldId id="344" r:id="rId9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333625"/>
            <a:ext cx="1064895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268465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124585"/>
            <a:ext cx="10344830" cy="48971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1370" y="2115185"/>
            <a:ext cx="45713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370" y="2962910"/>
            <a:ext cx="51371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370" y="3801110"/>
            <a:ext cx="50088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70" y="4649470"/>
            <a:ext cx="10516235" cy="137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89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644" y="4445857"/>
            <a:ext cx="361813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5"/>
          <a:stretch>
            <a:fillRect/>
          </a:stretch>
        </p:blipFill>
        <p:spPr>
          <a:xfrm>
            <a:off x="1271905" y="620395"/>
            <a:ext cx="10800760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96936" y="3428571"/>
            <a:ext cx="334386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76830"/>
            <a:ext cx="11340000" cy="192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8432" y="3577876"/>
            <a:ext cx="314206" cy="37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74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9125" y="4649470"/>
            <a:ext cx="20789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340000" cy="5686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8839" y="6056993"/>
            <a:ext cx="828362" cy="4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58780" cy="17900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1991995" y="2348865"/>
            <a:ext cx="7032035" cy="4437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53895" y="2586355"/>
            <a:ext cx="76746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3895" y="3472180"/>
            <a:ext cx="67894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3895" y="4367530"/>
            <a:ext cx="68211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3895" y="5262245"/>
            <a:ext cx="54743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3895" y="6148070"/>
            <a:ext cx="74275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2752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" r="17667"/>
          <a:stretch>
            <a:fillRect/>
          </a:stretch>
        </p:blipFill>
        <p:spPr>
          <a:xfrm>
            <a:off x="1449705" y="908965"/>
            <a:ext cx="9336450" cy="52606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411605" y="2367915"/>
            <a:ext cx="852741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09675" y="3740150"/>
            <a:ext cx="329628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1605" y="5077460"/>
            <a:ext cx="3648075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8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2819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73550" y="3084463"/>
            <a:ext cx="199949" cy="37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8436" y="3942540"/>
            <a:ext cx="1114005" cy="4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982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628775"/>
            <a:ext cx="10128930" cy="35382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45515" y="3984625"/>
            <a:ext cx="720534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39695" y="836930"/>
            <a:ext cx="7032035" cy="53803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01595" y="1998345"/>
            <a:ext cx="36169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1595" y="2851150"/>
            <a:ext cx="361696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01595" y="4207510"/>
            <a:ext cx="395351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01595" y="4977130"/>
            <a:ext cx="474027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41870" y="5229225"/>
            <a:ext cx="25425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9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 b="-1237"/>
          <a:stretch>
            <a:fillRect/>
          </a:stretch>
        </p:blipFill>
        <p:spPr>
          <a:xfrm>
            <a:off x="3072130" y="1196975"/>
            <a:ext cx="5736000" cy="407698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240145" y="1412875"/>
            <a:ext cx="307848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34030" y="2711450"/>
            <a:ext cx="514413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33999" y="4173994"/>
            <a:ext cx="2447002" cy="84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941744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88005" y="4004891"/>
            <a:ext cx="276752" cy="31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438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70" y="2476722"/>
            <a:ext cx="361813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22" y="5886337"/>
            <a:ext cx="1133047" cy="37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760710" cy="278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852420"/>
            <a:ext cx="56388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2247900" y="3500755"/>
            <a:ext cx="8168640" cy="314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635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449" y="2511547"/>
            <a:ext cx="361813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9300" y="5287010"/>
            <a:ext cx="17653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28457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92" b="41809"/>
          <a:stretch>
            <a:fillRect/>
          </a:stretch>
        </p:blipFill>
        <p:spPr>
          <a:xfrm>
            <a:off x="1894840" y="3898265"/>
            <a:ext cx="4752340" cy="23120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3" t="65239" r="36079"/>
          <a:stretch>
            <a:fillRect/>
          </a:stretch>
        </p:blipFill>
        <p:spPr>
          <a:xfrm>
            <a:off x="6016625" y="5567680"/>
            <a:ext cx="3594735" cy="11557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03705" y="4004945"/>
            <a:ext cx="518160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6740" y="4898390"/>
            <a:ext cx="55257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56740" y="5718175"/>
            <a:ext cx="40722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96000" y="5492115"/>
            <a:ext cx="407225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95550" y="719455"/>
            <a:ext cx="7320325" cy="5847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7450" y="1823720"/>
            <a:ext cx="70459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7450" y="2731135"/>
            <a:ext cx="507492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57450" y="4023995"/>
            <a:ext cx="40938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3230" y="4767580"/>
            <a:ext cx="4094480" cy="179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495550" y="981075"/>
            <a:ext cx="7176180" cy="47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7450" y="2114550"/>
            <a:ext cx="74180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7450" y="2952750"/>
            <a:ext cx="71177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7450" y="3789045"/>
            <a:ext cx="573278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6888480" y="5104765"/>
            <a:ext cx="3107690" cy="13061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457450" y="5153025"/>
            <a:ext cx="790003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2025-01-02T14:38:29Z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