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1" r:id="rId10"/>
    <p:sldId id="350" r:id="rId11"/>
    <p:sldId id="349" r:id="rId12"/>
    <p:sldId id="348" r:id="rId13"/>
    <p:sldId id="347" r:id="rId14"/>
    <p:sldId id="346" r:id="rId15"/>
    <p:sldId id="390" r:id="rId16"/>
    <p:sldId id="343" r:id="rId17"/>
    <p:sldId id="342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1" r:id="rId27"/>
    <p:sldId id="330" r:id="rId28"/>
    <p:sldId id="329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0495" y="3152775"/>
            <a:ext cx="6810375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28495"/>
            <a:ext cx="11340000" cy="3411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5605" y="3987165"/>
            <a:ext cx="299593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82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293235"/>
            <a:ext cx="4084320" cy="20351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695325" y="1412240"/>
            <a:ext cx="10632485" cy="357822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528570" y="3204210"/>
            <a:ext cx="3456940" cy="192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/>
          <a:stretch>
            <a:fillRect/>
          </a:stretch>
        </p:blipFill>
        <p:spPr>
          <a:xfrm>
            <a:off x="983615" y="1340485"/>
            <a:ext cx="5304200" cy="37503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59155" y="2340610"/>
            <a:ext cx="4353560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9865" y="3430270"/>
            <a:ext cx="513270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55065" y="4182110"/>
            <a:ext cx="513270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2146935"/>
            <a:ext cx="4084320" cy="203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2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9838690" cy="2623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740" y="2532380"/>
            <a:ext cx="57658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991995" y="3316605"/>
            <a:ext cx="7975600" cy="3388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136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33652" y="4160107"/>
            <a:ext cx="371335" cy="4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154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99515" y="2133600"/>
            <a:ext cx="10128930" cy="2465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3852" y="2601520"/>
            <a:ext cx="418942" cy="391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132685"/>
            <a:ext cx="11340000" cy="1999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6690" y="3493135"/>
            <a:ext cx="86868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985"/>
            <a:ext cx="11340000" cy="3758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48650" y="4455795"/>
            <a:ext cx="245618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1515"/>
            <a:ext cx="10942320" cy="57251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49010" y="4937125"/>
            <a:ext cx="3453130" cy="138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985"/>
            <a:ext cx="11340000" cy="364304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94087" y="4317403"/>
            <a:ext cx="2170881" cy="47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78218" y="4336477"/>
            <a:ext cx="533198" cy="43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348585"/>
            <a:ext cx="11340000" cy="1846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24971" y="3534727"/>
            <a:ext cx="1323476" cy="43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1340485"/>
            <a:ext cx="10344830" cy="43713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72895" y="3244850"/>
            <a:ext cx="7921625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04515" y="4192905"/>
            <a:ext cx="231076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91005" y="4989195"/>
            <a:ext cx="682815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196340"/>
            <a:ext cx="10056540" cy="45853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42340" y="4071620"/>
            <a:ext cx="8717915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91080" y="5219065"/>
            <a:ext cx="487045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2352040" y="942340"/>
            <a:ext cx="7392080" cy="451929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483360" y="2400935"/>
            <a:ext cx="8935720" cy="12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129915" y="4079240"/>
            <a:ext cx="233553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91535" y="4937125"/>
            <a:ext cx="148336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bldLvl="0" animBg="1"/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16785"/>
            <a:ext cx="11340000" cy="19173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151"/>
          <a:stretch>
            <a:fillRect/>
          </a:stretch>
        </p:blipFill>
        <p:spPr>
          <a:xfrm>
            <a:off x="1175385" y="3978275"/>
            <a:ext cx="1343705" cy="80454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412240"/>
            <a:ext cx="10272440" cy="39776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45132" y="2413583"/>
            <a:ext cx="4522670" cy="39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132" y="3253039"/>
            <a:ext cx="4465541" cy="37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1385" y="4006850"/>
            <a:ext cx="10555605" cy="159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36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89380" y="477520"/>
            <a:ext cx="10272440" cy="373951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925445" y="1989455"/>
            <a:ext cx="671449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97280" y="2781935"/>
            <a:ext cx="10680700" cy="138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343660" y="4222115"/>
            <a:ext cx="10128930" cy="243586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911860" y="4437380"/>
            <a:ext cx="10799445" cy="138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05560" y="6141720"/>
            <a:ext cx="953960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8" grpId="0" bldLvl="0" animBg="1"/>
      <p:bldP spid="21" grpId="0" bldLvl="0" animBg="1"/>
      <p:bldP spid="2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3"/>
          <a:stretch>
            <a:fillRect/>
          </a:stretch>
        </p:blipFill>
        <p:spPr>
          <a:xfrm>
            <a:off x="911860" y="981075"/>
            <a:ext cx="10384790" cy="5507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8"/>
          <a:stretch>
            <a:fillRect/>
          </a:stretch>
        </p:blipFill>
        <p:spPr>
          <a:xfrm>
            <a:off x="1847850" y="692785"/>
            <a:ext cx="8400460" cy="5868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811655" y="1715770"/>
            <a:ext cx="6372225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11655" y="3012440"/>
            <a:ext cx="4782820" cy="8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11655" y="4187825"/>
            <a:ext cx="9114155" cy="100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15255" y="5594985"/>
            <a:ext cx="5106670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6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546182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20686" y="4189737"/>
            <a:ext cx="342770" cy="38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97" r="5747"/>
          <a:stretch>
            <a:fillRect/>
          </a:stretch>
        </p:blipFill>
        <p:spPr>
          <a:xfrm>
            <a:off x="623570" y="1341400"/>
            <a:ext cx="10632485" cy="4477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9085"/>
            <a:ext cx="11340000" cy="466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2122" y="1602765"/>
            <a:ext cx="333249" cy="38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845030"/>
            <a:ext cx="11340000" cy="2837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4994" y="3121060"/>
            <a:ext cx="428463" cy="38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1196340"/>
            <a:ext cx="9984785" cy="4382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9478" y="2444150"/>
            <a:ext cx="1675768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50125" y="3361690"/>
            <a:ext cx="3122930" cy="100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21165" y="4883167"/>
            <a:ext cx="1542468" cy="524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2352040" y="1052195"/>
            <a:ext cx="6384335" cy="2733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5440" y="3046095"/>
            <a:ext cx="590994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2759710" y="3688715"/>
            <a:ext cx="6600235" cy="227901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442210" y="5067300"/>
            <a:ext cx="5474335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2639695" y="1988820"/>
            <a:ext cx="6888525" cy="2339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1595" y="3630930"/>
            <a:ext cx="6617335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2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471174"/>
            <a:ext cx="333248" cy="39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2025-01-03T06:03:09Z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