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80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3200400"/>
            <a:ext cx="1017270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2204720"/>
            <a:ext cx="10488975" cy="19951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3648075" y="764540"/>
            <a:ext cx="4728255" cy="55359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76320" y="1883410"/>
            <a:ext cx="430085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76140" y="2917825"/>
            <a:ext cx="311086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76342" y="3832248"/>
            <a:ext cx="2018539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76140" y="4746625"/>
            <a:ext cx="37884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76140" y="5680710"/>
            <a:ext cx="283908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97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1556385"/>
            <a:ext cx="10488975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24280"/>
            <a:ext cx="10488975" cy="49326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3" r="43067"/>
          <a:stretch>
            <a:fillRect/>
          </a:stretch>
        </p:blipFill>
        <p:spPr>
          <a:xfrm>
            <a:off x="748665" y="1628495"/>
            <a:ext cx="6456045" cy="7445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2348865"/>
            <a:ext cx="10560730" cy="29813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03705" y="980440"/>
            <a:ext cx="8616360" cy="4848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65605" y="2237105"/>
            <a:ext cx="894334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5605" y="3133725"/>
            <a:ext cx="64274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5605" y="4028440"/>
            <a:ext cx="480758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65605" y="4982845"/>
            <a:ext cx="65824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495550" y="1340485"/>
            <a:ext cx="7104425" cy="37617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57419" y="2530529"/>
            <a:ext cx="2627909" cy="4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7450" y="3314065"/>
            <a:ext cx="52285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4060" y="4298315"/>
            <a:ext cx="508952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48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124585"/>
            <a:ext cx="10560730" cy="50711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767715" y="1556385"/>
            <a:ext cx="10344830" cy="31762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6"/>
          <a:stretch>
            <a:fillRect/>
          </a:stretch>
        </p:blipFill>
        <p:spPr>
          <a:xfrm>
            <a:off x="1343660" y="692785"/>
            <a:ext cx="998478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 b="51845"/>
          <a:stretch>
            <a:fillRect/>
          </a:stretch>
        </p:blipFill>
        <p:spPr>
          <a:xfrm>
            <a:off x="2063750" y="639445"/>
            <a:ext cx="8184515" cy="845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2931795" y="2340610"/>
            <a:ext cx="5736000" cy="441198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68" r="70153"/>
          <a:stretch>
            <a:fillRect/>
          </a:stretch>
        </p:blipFill>
        <p:spPr>
          <a:xfrm>
            <a:off x="2063750" y="1485265"/>
            <a:ext cx="3384550" cy="7658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706245" y="1398270"/>
            <a:ext cx="346138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54935" y="2421890"/>
            <a:ext cx="35426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65120" y="3360420"/>
            <a:ext cx="52990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65120" y="4335780"/>
            <a:ext cx="623887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65120" y="5269865"/>
            <a:ext cx="52235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65120" y="6203315"/>
            <a:ext cx="52235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303642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8"/>
          <a:stretch>
            <a:fillRect/>
          </a:stretch>
        </p:blipFill>
        <p:spPr>
          <a:xfrm>
            <a:off x="1199515" y="692150"/>
            <a:ext cx="1029720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124585"/>
            <a:ext cx="10416585" cy="50641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764540"/>
            <a:ext cx="9840640" cy="27952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55695" y="1877695"/>
            <a:ext cx="486664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5695" y="2867660"/>
            <a:ext cx="80530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1923415" y="3401695"/>
            <a:ext cx="7824515" cy="2641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4320" y="3500755"/>
            <a:ext cx="867600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7223" y="4584024"/>
            <a:ext cx="4132292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37280" y="5547360"/>
            <a:ext cx="465645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5" grpId="0" bldLvl="0" animBg="1"/>
      <p:bldP spid="8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484630"/>
            <a:ext cx="10560730" cy="36499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24585"/>
            <a:ext cx="10560730" cy="48425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262380" y="692785"/>
            <a:ext cx="10704875" cy="2997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1580" y="1613535"/>
            <a:ext cx="315722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1176" y="2964870"/>
            <a:ext cx="542720" cy="42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62380" y="3689985"/>
            <a:ext cx="10632485" cy="28695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00067" y="5882596"/>
            <a:ext cx="1885239" cy="41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1052195"/>
            <a:ext cx="10416585" cy="4207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484" y="2177657"/>
            <a:ext cx="4608362" cy="4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2900045"/>
            <a:ext cx="402844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120" y="3752215"/>
            <a:ext cx="58851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1710" y="4517390"/>
            <a:ext cx="38576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292555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7" r="8142"/>
          <a:stretch>
            <a:fillRect/>
          </a:stretch>
        </p:blipFill>
        <p:spPr>
          <a:xfrm>
            <a:off x="839470" y="1124865"/>
            <a:ext cx="10416585" cy="50327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692785"/>
            <a:ext cx="10416585" cy="2000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19530" y="2537460"/>
            <a:ext cx="10416585" cy="3891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6059" y="2832853"/>
            <a:ext cx="466549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240" y="3777101"/>
            <a:ext cx="1114005" cy="4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3470" y="5587365"/>
            <a:ext cx="215519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2025-01-03T05:24:02Z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