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8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3147695"/>
            <a:ext cx="10601325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83615" y="1772285"/>
            <a:ext cx="10416585" cy="295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764540"/>
            <a:ext cx="10272440" cy="5826125"/>
          </a:xfrm>
          <a:prstGeom prst="rect">
            <a:avLst/>
          </a:prstGeom>
        </p:spPr>
      </p:pic>
      <p:sp useBgFill="1">
        <p:nvSpPr>
          <p:cNvPr id="51" name="矩形 50"/>
          <p:cNvSpPr/>
          <p:nvPr/>
        </p:nvSpPr>
        <p:spPr bwMode="white">
          <a:xfrm>
            <a:off x="1572260" y="3726815"/>
            <a:ext cx="3343910" cy="12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736600" y="5375275"/>
            <a:ext cx="9446260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5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 b="11585"/>
          <a:stretch>
            <a:fillRect/>
          </a:stretch>
        </p:blipFill>
        <p:spPr>
          <a:xfrm>
            <a:off x="1007745" y="1296035"/>
            <a:ext cx="7824470" cy="2132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t="15917" r="15124"/>
          <a:stretch>
            <a:fillRect/>
          </a:stretch>
        </p:blipFill>
        <p:spPr>
          <a:xfrm>
            <a:off x="1415415" y="3356610"/>
            <a:ext cx="9361170" cy="25209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" t="3203" r="15183" b="8425"/>
          <a:stretch>
            <a:fillRect/>
          </a:stretch>
        </p:blipFill>
        <p:spPr>
          <a:xfrm>
            <a:off x="1415415" y="1412240"/>
            <a:ext cx="9288780" cy="51854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340485"/>
            <a:ext cx="10416585" cy="41490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0" r="44338"/>
          <a:stretch>
            <a:fillRect/>
          </a:stretch>
        </p:blipFill>
        <p:spPr>
          <a:xfrm>
            <a:off x="2927985" y="1629055"/>
            <a:ext cx="6311945" cy="1113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3695700" y="2852420"/>
            <a:ext cx="3648120" cy="275844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359785" y="3086735"/>
            <a:ext cx="4330065" cy="279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571625" y="1196340"/>
            <a:ext cx="9048795" cy="434657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144905" y="2379345"/>
            <a:ext cx="416814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402715" y="3325495"/>
            <a:ext cx="245364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533525" y="4326890"/>
            <a:ext cx="6639560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767715" y="1124585"/>
            <a:ext cx="10992530" cy="54000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" r="10410" b="5978"/>
          <a:stretch>
            <a:fillRect/>
          </a:stretch>
        </p:blipFill>
        <p:spPr>
          <a:xfrm>
            <a:off x="1055370" y="1196340"/>
            <a:ext cx="9610090" cy="52565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340485"/>
            <a:ext cx="10704875" cy="3778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660" y="1052195"/>
            <a:ext cx="9552350" cy="53498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34210" y="3576955"/>
            <a:ext cx="4886325" cy="14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43735" y="5276215"/>
            <a:ext cx="3423920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860" y="1224280"/>
            <a:ext cx="10632485" cy="48647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14840" y="1438275"/>
            <a:ext cx="1014095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86255" y="4679315"/>
            <a:ext cx="1386205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916150"/>
            <a:ext cx="11340000" cy="298127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879725" y="586740"/>
            <a:ext cx="6912610" cy="2738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886075" y="3400425"/>
            <a:ext cx="7051040" cy="347662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745740" y="2196465"/>
            <a:ext cx="3583305" cy="116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83840" y="3572510"/>
            <a:ext cx="4427855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84475" y="4940935"/>
            <a:ext cx="764603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84475" y="6092825"/>
            <a:ext cx="410083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2063750" y="833120"/>
            <a:ext cx="8184560" cy="548068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991995" y="2271395"/>
            <a:ext cx="4972685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025650" y="3892550"/>
            <a:ext cx="7489190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2025650" y="5280025"/>
            <a:ext cx="8558530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42" grpId="0" bldLvl="0" animBg="1"/>
      <p:bldP spid="5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1343660" y="692150"/>
            <a:ext cx="5736000" cy="1995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8450" r="11949"/>
          <a:stretch>
            <a:fillRect/>
          </a:stretch>
        </p:blipFill>
        <p:spPr>
          <a:xfrm>
            <a:off x="1991995" y="2625725"/>
            <a:ext cx="9519920" cy="42322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r="11949"/>
          <a:stretch>
            <a:fillRect/>
          </a:stretch>
        </p:blipFill>
        <p:spPr>
          <a:xfrm>
            <a:off x="1055370" y="1700530"/>
            <a:ext cx="9865360" cy="309689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r="14492" b="5854"/>
          <a:stretch>
            <a:fillRect/>
          </a:stretch>
        </p:blipFill>
        <p:spPr>
          <a:xfrm>
            <a:off x="1343660" y="1412240"/>
            <a:ext cx="9577070" cy="44373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52040" y="1916430"/>
            <a:ext cx="7464470" cy="24498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757" r="53629" b="757"/>
          <a:stretch>
            <a:fillRect/>
          </a:stretch>
        </p:blipFill>
        <p:spPr>
          <a:xfrm>
            <a:off x="3480435" y="692150"/>
            <a:ext cx="5231810" cy="58680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442335" y="1882140"/>
            <a:ext cx="6308725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460365" y="3289935"/>
            <a:ext cx="348805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370830" y="4720590"/>
            <a:ext cx="148971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460365" y="6092825"/>
            <a:ext cx="89027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3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03705" y="980440"/>
            <a:ext cx="8760505" cy="49485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65605" y="1824990"/>
            <a:ext cx="7647940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28470" y="3337560"/>
            <a:ext cx="9258300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665605" y="4700905"/>
            <a:ext cx="4848860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135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521027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784350" y="2853055"/>
            <a:ext cx="9476105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013585" y="4105275"/>
            <a:ext cx="508635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250362" y="5034069"/>
            <a:ext cx="3084937" cy="34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250362" y="5843709"/>
            <a:ext cx="1856675" cy="37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1" grpId="0" bldLvl="0" animBg="1"/>
      <p:bldP spid="34" grpId="0" bldLvl="0" animBg="1"/>
      <p:bldP spid="3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4008120" y="1628775"/>
            <a:ext cx="4224065" cy="32543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979545" y="2473325"/>
            <a:ext cx="505015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18685" y="3429635"/>
            <a:ext cx="221996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36387" y="4300671"/>
            <a:ext cx="809319" cy="36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295"/>
            <a:ext cx="10867390" cy="535622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383530" y="4820920"/>
            <a:ext cx="1773555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94800" y="4820920"/>
            <a:ext cx="1823085" cy="123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12595"/>
            <a:ext cx="11340000" cy="40679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25610" y="2527300"/>
            <a:ext cx="204660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2700" y="3900170"/>
            <a:ext cx="279273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269085"/>
            <a:ext cx="11340000" cy="414356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2025-01-03T07:33:55Z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