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420" y="3143250"/>
            <a:ext cx="6486525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2" r="32904"/>
          <a:stretch>
            <a:fillRect/>
          </a:stretch>
        </p:blipFill>
        <p:spPr>
          <a:xfrm>
            <a:off x="2279650" y="1216940"/>
            <a:ext cx="7608615" cy="43602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25320" y="2204720"/>
            <a:ext cx="672211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74365" y="3211725"/>
            <a:ext cx="2247052" cy="42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74365" y="4127264"/>
            <a:ext cx="1799546" cy="41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74490" y="5042535"/>
            <a:ext cx="258445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1" r="15763"/>
          <a:stretch>
            <a:fillRect/>
          </a:stretch>
        </p:blipFill>
        <p:spPr>
          <a:xfrm>
            <a:off x="1271905" y="1269010"/>
            <a:ext cx="9552350" cy="43723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37920" y="2245360"/>
            <a:ext cx="689356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66745" y="3317240"/>
            <a:ext cx="351091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166620" y="4222071"/>
            <a:ext cx="1923324" cy="40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166745" y="5145405"/>
            <a:ext cx="132715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20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56522"/>
          <a:stretch>
            <a:fillRect/>
          </a:stretch>
        </p:blipFill>
        <p:spPr>
          <a:xfrm>
            <a:off x="1271905" y="981355"/>
            <a:ext cx="4655865" cy="5607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38325" y="3414395"/>
            <a:ext cx="4088765" cy="173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83610" y="5466080"/>
            <a:ext cx="1231900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8" r="50688"/>
          <a:stretch>
            <a:fillRect/>
          </a:stretch>
        </p:blipFill>
        <p:spPr>
          <a:xfrm>
            <a:off x="6384290" y="2348865"/>
            <a:ext cx="5591810" cy="349758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6346190" y="3284855"/>
            <a:ext cx="510159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279130" y="4320540"/>
            <a:ext cx="253174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980680" y="5245735"/>
            <a:ext cx="165608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567940" y="1484630"/>
            <a:ext cx="7104425" cy="3644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9840" y="2562860"/>
            <a:ext cx="728980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14800" y="3428365"/>
            <a:ext cx="351790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28745" y="4385310"/>
            <a:ext cx="360553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2712085" y="1341120"/>
            <a:ext cx="6960280" cy="37820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75610" y="3347720"/>
            <a:ext cx="467804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87606" y="4503603"/>
            <a:ext cx="1371083" cy="38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2" r="49417"/>
          <a:stretch>
            <a:fillRect/>
          </a:stretch>
        </p:blipFill>
        <p:spPr>
          <a:xfrm>
            <a:off x="3215640" y="1412875"/>
            <a:ext cx="5735955" cy="3682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7540" y="2331720"/>
            <a:ext cx="592455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24400" y="3426460"/>
            <a:ext cx="268033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69510" y="4215765"/>
            <a:ext cx="197231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3" r="25288"/>
          <a:stretch>
            <a:fillRect/>
          </a:stretch>
        </p:blipFill>
        <p:spPr>
          <a:xfrm>
            <a:off x="1847850" y="836930"/>
            <a:ext cx="8472170" cy="5547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75130" y="1823085"/>
            <a:ext cx="515239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2690" y="2846070"/>
            <a:ext cx="299148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1795" y="4702810"/>
            <a:ext cx="651891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92500" y="5725795"/>
            <a:ext cx="218376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2695575" y="654685"/>
            <a:ext cx="4439965" cy="2945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6125" y="2932430"/>
            <a:ext cx="458216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60" b="50914"/>
          <a:stretch>
            <a:fillRect/>
          </a:stretch>
        </p:blipFill>
        <p:spPr>
          <a:xfrm>
            <a:off x="3215640" y="3644900"/>
            <a:ext cx="5727065" cy="288036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983230" y="5479415"/>
            <a:ext cx="5192395" cy="104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98" r="14092"/>
          <a:stretch>
            <a:fillRect/>
          </a:stretch>
        </p:blipFill>
        <p:spPr>
          <a:xfrm>
            <a:off x="1271905" y="1988820"/>
            <a:ext cx="9696450" cy="269938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233805" y="2996565"/>
            <a:ext cx="614235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79065" y="4052570"/>
            <a:ext cx="250190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74" r="8562"/>
          <a:stretch>
            <a:fillRect/>
          </a:stretch>
        </p:blipFill>
        <p:spPr>
          <a:xfrm>
            <a:off x="911225" y="2421535"/>
            <a:ext cx="10368960" cy="13910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7" r="6413"/>
          <a:stretch>
            <a:fillRect/>
          </a:stretch>
        </p:blipFill>
        <p:spPr>
          <a:xfrm>
            <a:off x="1271905" y="908685"/>
            <a:ext cx="10488930" cy="560768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2606040" y="3954145"/>
            <a:ext cx="5073015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861310" y="5386705"/>
            <a:ext cx="1440815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639695" y="1484630"/>
            <a:ext cx="7032035" cy="3716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0245" y="3714115"/>
            <a:ext cx="78917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25060" y="4586605"/>
            <a:ext cx="187261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2025-01-02T10:56:16Z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