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5600" y="2362200"/>
            <a:ext cx="6400800" cy="2133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84985"/>
            <a:ext cx="11340000" cy="37615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40636" y="4637032"/>
            <a:ext cx="847405" cy="39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 b="17176"/>
          <a:stretch>
            <a:fillRect/>
          </a:stretch>
        </p:blipFill>
        <p:spPr>
          <a:xfrm>
            <a:off x="1919605" y="1484630"/>
            <a:ext cx="8400460" cy="35016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345055" y="2559685"/>
            <a:ext cx="643445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09383" y="3588595"/>
            <a:ext cx="1542468" cy="399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09135" y="4474210"/>
            <a:ext cx="2141220" cy="83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24940"/>
            <a:ext cx="11340000" cy="574212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 b="20288"/>
          <a:stretch>
            <a:fillRect/>
          </a:stretch>
        </p:blipFill>
        <p:spPr>
          <a:xfrm>
            <a:off x="1631950" y="1772285"/>
            <a:ext cx="8832215" cy="256476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358265" y="2782570"/>
            <a:ext cx="807212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62380" y="3748405"/>
            <a:ext cx="900811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124585"/>
            <a:ext cx="11012805" cy="5377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1991995" y="2348865"/>
            <a:ext cx="8256315" cy="1969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85652" y="2635408"/>
            <a:ext cx="1218740" cy="43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61773" y="3639290"/>
            <a:ext cx="837884" cy="382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24000"/>
            <a:ext cx="11340000" cy="471130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501644" y="4275857"/>
            <a:ext cx="361813" cy="39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24000"/>
            <a:ext cx="11340000" cy="4760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3079" y="1462507"/>
            <a:ext cx="361813" cy="391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73079" y="3370567"/>
            <a:ext cx="361813" cy="400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02047" y="5297707"/>
            <a:ext cx="314205" cy="381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83615" y="1224280"/>
            <a:ext cx="10344830" cy="4606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62512" y="1615088"/>
            <a:ext cx="314206" cy="257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7015" y="4305300"/>
            <a:ext cx="381571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39560" y="4305300"/>
            <a:ext cx="410273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68980" y="5173345"/>
            <a:ext cx="118999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236585" y="5173345"/>
            <a:ext cx="161861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40840"/>
            <a:ext cx="11340000" cy="39279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0686" y="2751837"/>
            <a:ext cx="342770" cy="390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07084" y="4649058"/>
            <a:ext cx="323727" cy="38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124940"/>
            <a:ext cx="11340000" cy="49413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36165" y="4444365"/>
            <a:ext cx="244348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772640"/>
            <a:ext cx="11340000" cy="30185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94020" y="4105566"/>
            <a:ext cx="647455" cy="428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704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309874" y="4169166"/>
            <a:ext cx="371334" cy="381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6"/>
          <a:stretch>
            <a:fillRect/>
          </a:stretch>
        </p:blipFill>
        <p:spPr>
          <a:xfrm>
            <a:off x="1127760" y="5013325"/>
            <a:ext cx="8760505" cy="1381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985"/>
            <a:ext cx="11340000" cy="3900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68951" y="2858162"/>
            <a:ext cx="314206" cy="381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73082" y="2858162"/>
            <a:ext cx="314206" cy="39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83585" y="4755515"/>
            <a:ext cx="135699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2025-01-03T02:49:20Z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