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61" r:id="rId5"/>
    <p:sldId id="360" r:id="rId6"/>
    <p:sldId id="359" r:id="rId7"/>
    <p:sldId id="356" r:id="rId8"/>
    <p:sldId id="355" r:id="rId9"/>
    <p:sldId id="352" r:id="rId10"/>
    <p:sldId id="351" r:id="rId11"/>
    <p:sldId id="350" r:id="rId12"/>
    <p:sldId id="347" r:id="rId13"/>
    <p:sldId id="346" r:id="rId14"/>
    <p:sldId id="345" r:id="rId15"/>
    <p:sldId id="344" r:id="rId16"/>
    <p:sldId id="343" r:id="rId17"/>
    <p:sldId id="340" r:id="rId18"/>
    <p:sldId id="339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3095625"/>
            <a:ext cx="792480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559560" y="4004945"/>
            <a:ext cx="9552350" cy="17811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1268730"/>
            <a:ext cx="3217545" cy="23799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6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260" y="3181985"/>
            <a:ext cx="1006348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241" y="4102862"/>
            <a:ext cx="1228261" cy="4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890" y="4046220"/>
            <a:ext cx="3578860" cy="270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545" y="3214370"/>
            <a:ext cx="545211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545" y="4026535"/>
            <a:ext cx="480250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6605" y="4791710"/>
            <a:ext cx="514223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31284" y="5542628"/>
            <a:ext cx="3941863" cy="4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055370" y="1988820"/>
            <a:ext cx="9840640" cy="28613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17270" y="2837180"/>
            <a:ext cx="500951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7270" y="3581400"/>
            <a:ext cx="639699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17270" y="4267835"/>
            <a:ext cx="383984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2924810"/>
            <a:ext cx="2755900" cy="1605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9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4230388"/>
            <a:ext cx="371334" cy="39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4221480"/>
            <a:ext cx="3093085" cy="2404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847850" y="3644900"/>
            <a:ext cx="9408840" cy="26308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548640"/>
            <a:ext cx="4117340" cy="31997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1124585"/>
            <a:ext cx="11094720" cy="48018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768840" y="3716655"/>
            <a:ext cx="57975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650" y="4365625"/>
            <a:ext cx="1980565" cy="241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695325" y="1268730"/>
            <a:ext cx="10704875" cy="3585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3869" y="4119483"/>
            <a:ext cx="314206" cy="37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4631055" y="4193540"/>
            <a:ext cx="5817870" cy="1837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340840"/>
            <a:ext cx="11340000" cy="18112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573145"/>
            <a:ext cx="2623820" cy="23291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9515" y="1268730"/>
            <a:ext cx="9912395" cy="53378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27705" y="1196340"/>
            <a:ext cx="212344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9515" y="2056130"/>
            <a:ext cx="6489065" cy="13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61415" y="3698875"/>
            <a:ext cx="6405245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61415" y="5252720"/>
            <a:ext cx="54927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61415" y="6010910"/>
            <a:ext cx="482346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409700"/>
            <a:ext cx="10200685" cy="37058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49078" y="3228928"/>
            <a:ext cx="952141" cy="4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77541" y="4543546"/>
            <a:ext cx="942619" cy="371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127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48400" y="2888615"/>
            <a:ext cx="5169535" cy="320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3117850"/>
            <a:ext cx="4055110" cy="2746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860" y="3105150"/>
            <a:ext cx="4144010" cy="28067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140460" y="3026410"/>
            <a:ext cx="263207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839210" y="2945130"/>
            <a:ext cx="229679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40460" y="3846830"/>
            <a:ext cx="306133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298950" y="3789045"/>
            <a:ext cx="194945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83615" y="4524375"/>
            <a:ext cx="495300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55370" y="5316220"/>
            <a:ext cx="430784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1415415" y="1412240"/>
            <a:ext cx="5591855" cy="451485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377315" y="3107690"/>
            <a:ext cx="450405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7315" y="3859530"/>
            <a:ext cx="590486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77284" y="4564668"/>
            <a:ext cx="2913551" cy="4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77284" y="5307602"/>
            <a:ext cx="2427959" cy="4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1415" y="1960245"/>
            <a:ext cx="3286760" cy="2226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37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4149090"/>
            <a:ext cx="3248660" cy="25520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1700530"/>
            <a:ext cx="10128930" cy="30988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93140" y="2634615"/>
            <a:ext cx="566928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3140" y="3426460"/>
            <a:ext cx="481393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5370" y="4045585"/>
            <a:ext cx="308038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1271905" y="1628775"/>
            <a:ext cx="5304200" cy="31261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33805" y="2628900"/>
            <a:ext cx="361315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805" y="3394075"/>
            <a:ext cx="317754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3805" y="4071620"/>
            <a:ext cx="317754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3715" y="1889125"/>
            <a:ext cx="3248660" cy="2552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730" y="517525"/>
            <a:ext cx="9871710" cy="51092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5013325"/>
            <a:ext cx="2909570" cy="178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99515" y="908685"/>
            <a:ext cx="9984785" cy="3476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685" y="4413885"/>
            <a:ext cx="3454400" cy="21183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27760" y="1772285"/>
            <a:ext cx="10200685" cy="32772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760" y="3582035"/>
            <a:ext cx="4643755" cy="1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838835" y="1484630"/>
            <a:ext cx="6888525" cy="377253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838835" y="2389505"/>
            <a:ext cx="6670040" cy="126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38835" y="3961765"/>
            <a:ext cx="65062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38835" y="4732020"/>
            <a:ext cx="762063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6725" y="2320925"/>
            <a:ext cx="3454400" cy="211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9" grpId="0" bldLvl="0" animBg="1"/>
      <p:bldP spid="3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055370" y="2780665"/>
            <a:ext cx="9984150" cy="31527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17270" y="3856990"/>
            <a:ext cx="1007745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1225" y="5322570"/>
            <a:ext cx="513461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1484630"/>
            <a:ext cx="3454400" cy="211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15415" y="1556385"/>
            <a:ext cx="9264695" cy="281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887730" y="1484630"/>
            <a:ext cx="10415950" cy="418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6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406092"/>
            <a:ext cx="371335" cy="40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1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408550"/>
            <a:ext cx="342770" cy="39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861435"/>
            <a:ext cx="2423160" cy="2639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7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548796"/>
            <a:ext cx="380855" cy="39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717290"/>
            <a:ext cx="2879725" cy="271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0226" y="2482397"/>
            <a:ext cx="771234" cy="43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213100"/>
            <a:ext cx="3721100" cy="2941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4088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902970" y="3216275"/>
            <a:ext cx="764730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22020" y="4045585"/>
            <a:ext cx="71774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615" y="4865370"/>
            <a:ext cx="47047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81685" y="5665470"/>
            <a:ext cx="31108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60" y="2925445"/>
            <a:ext cx="2756535" cy="291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787380" cy="4379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7520" y="4437380"/>
            <a:ext cx="51054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365625"/>
            <a:ext cx="3217545" cy="237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2025-01-03T11:38:31Z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