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46" r:id="rId14"/>
    <p:sldId id="348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3176270"/>
            <a:ext cx="8296275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 r="17667"/>
          <a:stretch>
            <a:fillRect/>
          </a:stretch>
        </p:blipFill>
        <p:spPr>
          <a:xfrm>
            <a:off x="1487805" y="907060"/>
            <a:ext cx="9336450" cy="50441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49705" y="1867535"/>
            <a:ext cx="3599815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05890" y="3387725"/>
            <a:ext cx="9355455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49705" y="4878705"/>
            <a:ext cx="6591300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2"/>
          <a:stretch>
            <a:fillRect/>
          </a:stretch>
        </p:blipFill>
        <p:spPr>
          <a:xfrm>
            <a:off x="1199515" y="692785"/>
            <a:ext cx="984064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61720" y="2362200"/>
            <a:ext cx="101568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90905" y="3297555"/>
            <a:ext cx="54025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63955" y="4222115"/>
            <a:ext cx="338963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68045" y="5082540"/>
            <a:ext cx="813943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63955" y="5933440"/>
            <a:ext cx="598932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8" b="60311"/>
          <a:stretch>
            <a:fillRect/>
          </a:stretch>
        </p:blipFill>
        <p:spPr>
          <a:xfrm>
            <a:off x="1487805" y="1412875"/>
            <a:ext cx="9112250" cy="30810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905" y="2853055"/>
            <a:ext cx="92779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3717290"/>
            <a:ext cx="787082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26" r="34334"/>
          <a:stretch>
            <a:fillRect/>
          </a:stretch>
        </p:blipFill>
        <p:spPr>
          <a:xfrm>
            <a:off x="2617470" y="1341120"/>
            <a:ext cx="6711950" cy="46113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63750" y="2132965"/>
            <a:ext cx="787082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2000" y="3429000"/>
            <a:ext cx="787082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4869180"/>
            <a:ext cx="787082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1"/>
          <a:stretch>
            <a:fillRect/>
          </a:stretch>
        </p:blipFill>
        <p:spPr>
          <a:xfrm>
            <a:off x="1109980" y="764540"/>
            <a:ext cx="1081854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060" y="2356485"/>
            <a:ext cx="110502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3460" y="3338830"/>
            <a:ext cx="863917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6935" y="4318635"/>
            <a:ext cx="25565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73785" y="5081270"/>
            <a:ext cx="87725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73150" y="6076315"/>
            <a:ext cx="670814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19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72055" y="1844675"/>
            <a:ext cx="7248570" cy="25825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51760" y="1052830"/>
            <a:ext cx="6888525" cy="44234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86000" y="2192020"/>
            <a:ext cx="515493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13660" y="3140075"/>
            <a:ext cx="75622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74595" y="3970020"/>
            <a:ext cx="807085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13660" y="4923155"/>
            <a:ext cx="66960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852" r="21895" b="-852"/>
          <a:stretch>
            <a:fillRect/>
          </a:stretch>
        </p:blipFill>
        <p:spPr>
          <a:xfrm>
            <a:off x="1631950" y="1628775"/>
            <a:ext cx="8832260" cy="32061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51585" y="3213735"/>
            <a:ext cx="921194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3640" y="4080510"/>
            <a:ext cx="602805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0" r="39254"/>
          <a:stretch>
            <a:fillRect/>
          </a:stretch>
        </p:blipFill>
        <p:spPr>
          <a:xfrm>
            <a:off x="2651760" y="1312545"/>
            <a:ext cx="6888480" cy="42519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357755" y="2152015"/>
            <a:ext cx="267398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94915" y="3110865"/>
            <a:ext cx="65678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85315" y="4037965"/>
            <a:ext cx="69646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13629" y="4934549"/>
            <a:ext cx="4341763" cy="45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94"/>
          <a:stretch>
            <a:fillRect/>
          </a:stretch>
        </p:blipFill>
        <p:spPr>
          <a:xfrm>
            <a:off x="2280285" y="764540"/>
            <a:ext cx="768037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30070" y="2275840"/>
            <a:ext cx="68897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7865" y="2966085"/>
            <a:ext cx="814641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67230" y="4362450"/>
            <a:ext cx="757174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46630" y="5656580"/>
            <a:ext cx="644334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3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31950" y="1412875"/>
            <a:ext cx="8976405" cy="29984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3850" y="3041015"/>
            <a:ext cx="9544685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352040" y="908685"/>
            <a:ext cx="7536225" cy="52546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13940" y="1957070"/>
            <a:ext cx="3177540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13940" y="3428365"/>
            <a:ext cx="790765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13940" y="4906645"/>
            <a:ext cx="697230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23786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3503930"/>
            <a:ext cx="1142301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2025-01-02T12:12:11Z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