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84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2325" y="2309495"/>
            <a:ext cx="5467350" cy="2238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47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495550" y="1412240"/>
            <a:ext cx="7320325" cy="36449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495550" y="2477770"/>
            <a:ext cx="7589520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91995" y="3837305"/>
            <a:ext cx="7589520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65"/>
          <a:stretch>
            <a:fillRect/>
          </a:stretch>
        </p:blipFill>
        <p:spPr>
          <a:xfrm>
            <a:off x="3648075" y="764540"/>
            <a:ext cx="516005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13785" y="2239645"/>
            <a:ext cx="529145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122295" y="3026410"/>
            <a:ext cx="357759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48075" y="4229100"/>
            <a:ext cx="3874770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084830" y="5509895"/>
            <a:ext cx="353822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1138433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44429" y="4008654"/>
            <a:ext cx="420847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132685"/>
            <a:ext cx="11340000" cy="2455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0430" y="3837940"/>
            <a:ext cx="404050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6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1443606"/>
            <a:ext cx="1123526" cy="51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199515" y="3573145"/>
            <a:ext cx="9408840" cy="253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343660" y="692785"/>
            <a:ext cx="10416585" cy="57118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83615" y="1896110"/>
            <a:ext cx="10416585" cy="30651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775460" y="1202690"/>
            <a:ext cx="8400460" cy="445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3975" y="4119880"/>
            <a:ext cx="79749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4256" y="5044642"/>
            <a:ext cx="3123022" cy="4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3515995" y="1196340"/>
            <a:ext cx="5160055" cy="431863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177540" y="2855595"/>
            <a:ext cx="531812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5640" y="4364990"/>
            <a:ext cx="541972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41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311385" y="3083144"/>
            <a:ext cx="2218488" cy="4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28765" y="4046086"/>
            <a:ext cx="561763" cy="4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848" y="5018561"/>
            <a:ext cx="561763" cy="41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279650" y="1628775"/>
            <a:ext cx="7392080" cy="3176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1550" y="3297555"/>
            <a:ext cx="805751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1519" y="4213423"/>
            <a:ext cx="3151586" cy="42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3215640" y="1124585"/>
            <a:ext cx="5808390" cy="454152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176145" y="2830195"/>
            <a:ext cx="7219950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895" y="4364990"/>
            <a:ext cx="7219950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37447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8"/>
          <a:stretch>
            <a:fillRect/>
          </a:stretch>
        </p:blipFill>
        <p:spPr>
          <a:xfrm>
            <a:off x="1847850" y="5013325"/>
            <a:ext cx="4824140" cy="167195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75590" y="3429000"/>
            <a:ext cx="10668635" cy="127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75460" y="5157470"/>
            <a:ext cx="581787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1905" y="5949315"/>
            <a:ext cx="581787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18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135505" y="1628775"/>
            <a:ext cx="8040415" cy="30911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051050" y="2773680"/>
            <a:ext cx="811466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24990" y="4145915"/>
            <a:ext cx="250952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27760" y="1124585"/>
            <a:ext cx="10200685" cy="405574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37820" y="3614420"/>
            <a:ext cx="10975340" cy="173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895"/>
            <a:ext cx="1034147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15415" y="501015"/>
            <a:ext cx="9192305" cy="2970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1343660" y="3285490"/>
            <a:ext cx="4800010" cy="345313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1343660" y="2276475"/>
            <a:ext cx="847026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11860" y="3411855"/>
            <a:ext cx="847026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95325" y="4796790"/>
            <a:ext cx="847026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97205" y="6236970"/>
            <a:ext cx="80206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487805" y="1412240"/>
            <a:ext cx="9048795" cy="398462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449705" y="3194685"/>
            <a:ext cx="3992880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49674" y="4548180"/>
            <a:ext cx="2932594" cy="4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640"/>
            <a:ext cx="11340000" cy="2914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2039317"/>
            <a:ext cx="1713853" cy="46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141" y="2991738"/>
            <a:ext cx="1704331" cy="46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7632" y="3906062"/>
            <a:ext cx="2751687" cy="51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500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1259" y="4576532"/>
            <a:ext cx="371334" cy="40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449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649" y="2171627"/>
            <a:ext cx="428463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8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915" y="2700020"/>
            <a:ext cx="361378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8715" y="3883660"/>
            <a:ext cx="267462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58310" y="4789805"/>
            <a:ext cx="454850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0930"/>
            <a:ext cx="11340000" cy="2541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4715" y="3693795"/>
            <a:ext cx="324675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5455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84" y="4142480"/>
            <a:ext cx="371334" cy="40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4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565120"/>
            <a:ext cx="11340000" cy="3957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447" y="2832112"/>
            <a:ext cx="342770" cy="38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2025-01-03T07:54:21Z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