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32"/>
  </p:handoutMasterIdLst>
  <p:sldIdLst>
    <p:sldId id="302" r:id="rId3"/>
    <p:sldId id="324" r:id="rId4"/>
    <p:sldId id="354" r:id="rId5"/>
    <p:sldId id="352" r:id="rId7"/>
    <p:sldId id="351" r:id="rId8"/>
    <p:sldId id="350" r:id="rId9"/>
    <p:sldId id="349" r:id="rId10"/>
    <p:sldId id="348" r:id="rId11"/>
    <p:sldId id="346" r:id="rId12"/>
    <p:sldId id="345" r:id="rId13"/>
    <p:sldId id="344" r:id="rId14"/>
    <p:sldId id="343" r:id="rId15"/>
    <p:sldId id="342" r:id="rId16"/>
    <p:sldId id="341" r:id="rId17"/>
    <p:sldId id="339" r:id="rId18"/>
    <p:sldId id="338" r:id="rId19"/>
    <p:sldId id="337" r:id="rId20"/>
    <p:sldId id="336" r:id="rId21"/>
    <p:sldId id="335" r:id="rId22"/>
    <p:sldId id="334" r:id="rId23"/>
    <p:sldId id="333" r:id="rId24"/>
    <p:sldId id="332" r:id="rId25"/>
    <p:sldId id="331" r:id="rId26"/>
    <p:sldId id="329" r:id="rId27"/>
    <p:sldId id="328" r:id="rId28"/>
    <p:sldId id="327" r:id="rId29"/>
    <p:sldId id="326" r:id="rId30"/>
    <p:sldId id="325" r:id="rId31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1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51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3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05025" y="3114675"/>
            <a:ext cx="7981950" cy="6286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378"/>
          <a:stretch>
            <a:fillRect/>
          </a:stretch>
        </p:blipFill>
        <p:spPr>
          <a:xfrm>
            <a:off x="1881505" y="981075"/>
            <a:ext cx="8688750" cy="4681855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1843405" y="2087245"/>
            <a:ext cx="8049895" cy="41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843405" y="2882265"/>
            <a:ext cx="3516630" cy="1042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843405" y="4123055"/>
            <a:ext cx="7870190" cy="624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843374" y="5090696"/>
            <a:ext cx="8626396" cy="429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3" grpId="0" bldLvl="0" animBg="1"/>
      <p:bldP spid="16" grpId="0" bldLvl="0" animBg="1"/>
      <p:bldP spid="2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981075"/>
            <a:ext cx="10910570" cy="527431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650"/>
          <a:stretch>
            <a:fillRect/>
          </a:stretch>
        </p:blipFill>
        <p:spPr>
          <a:xfrm>
            <a:off x="1775460" y="981075"/>
            <a:ext cx="8544560" cy="512254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737329" y="2077755"/>
            <a:ext cx="7417178" cy="429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737329" y="2936246"/>
            <a:ext cx="2894508" cy="4197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737360" y="3756660"/>
            <a:ext cx="8028940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737360" y="4605655"/>
            <a:ext cx="5080000" cy="38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737360" y="5426075"/>
            <a:ext cx="8500110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1" grpId="0" bldLvl="0" animBg="1"/>
      <p:bldP spid="15" grpId="0" bldLvl="0" animBg="1"/>
      <p:bldP spid="1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196695"/>
            <a:ext cx="11340000" cy="55465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29304" y="5237448"/>
            <a:ext cx="361813" cy="381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585" r="8142"/>
          <a:stretch>
            <a:fillRect/>
          </a:stretch>
        </p:blipFill>
        <p:spPr>
          <a:xfrm>
            <a:off x="839470" y="1484910"/>
            <a:ext cx="10416585" cy="68615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2"/>
          <a:stretch>
            <a:fillRect/>
          </a:stretch>
        </p:blipFill>
        <p:spPr>
          <a:xfrm>
            <a:off x="763270" y="2045970"/>
            <a:ext cx="10416585" cy="29089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133552" y="4267942"/>
            <a:ext cx="590327" cy="3815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4973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78"/>
          <a:stretch>
            <a:fillRect/>
          </a:stretch>
        </p:blipFill>
        <p:spPr>
          <a:xfrm>
            <a:off x="1199515" y="1772920"/>
            <a:ext cx="10128930" cy="2794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01938" y="2106383"/>
            <a:ext cx="361813" cy="390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052550"/>
            <a:ext cx="11340000" cy="557139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087238" y="5109665"/>
            <a:ext cx="342769" cy="380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18173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38" r="10046"/>
          <a:stretch>
            <a:fillRect/>
          </a:stretch>
        </p:blipFill>
        <p:spPr>
          <a:xfrm>
            <a:off x="983615" y="1557020"/>
            <a:ext cx="10200640" cy="354711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196695"/>
            <a:ext cx="11340000" cy="38347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983615" y="1124585"/>
            <a:ext cx="10272440" cy="5177155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945515" y="3049270"/>
            <a:ext cx="9116695" cy="1325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945515" y="4737735"/>
            <a:ext cx="10441305" cy="1638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096"/>
          <a:stretch>
            <a:fillRect/>
          </a:stretch>
        </p:blipFill>
        <p:spPr>
          <a:xfrm>
            <a:off x="2075815" y="1844675"/>
            <a:ext cx="8040415" cy="3396615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2037684" y="2827096"/>
            <a:ext cx="8017027" cy="419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037684" y="3676226"/>
            <a:ext cx="2751687" cy="429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037715" y="4516120"/>
            <a:ext cx="7076440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0" grpId="0" bldLvl="0" animBg="1"/>
      <p:bldP spid="11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692785"/>
            <a:ext cx="10374630" cy="319786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68" r="15763"/>
          <a:stretch>
            <a:fillRect/>
          </a:stretch>
        </p:blipFill>
        <p:spPr>
          <a:xfrm>
            <a:off x="2567940" y="3861435"/>
            <a:ext cx="7023100" cy="27736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74"/>
          <a:stretch>
            <a:fillRect/>
          </a:stretch>
        </p:blipFill>
        <p:spPr>
          <a:xfrm>
            <a:off x="911860" y="1124585"/>
            <a:ext cx="10344830" cy="280162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68" r="15763"/>
          <a:stretch>
            <a:fillRect/>
          </a:stretch>
        </p:blipFill>
        <p:spPr>
          <a:xfrm>
            <a:off x="2567940" y="3861435"/>
            <a:ext cx="7023100" cy="277368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78"/>
          <a:stretch>
            <a:fillRect/>
          </a:stretch>
        </p:blipFill>
        <p:spPr>
          <a:xfrm>
            <a:off x="1271905" y="836295"/>
            <a:ext cx="10128930" cy="285178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68" r="15763"/>
          <a:stretch>
            <a:fillRect/>
          </a:stretch>
        </p:blipFill>
        <p:spPr>
          <a:xfrm>
            <a:off x="2567940" y="3861435"/>
            <a:ext cx="7023100" cy="277368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74"/>
          <a:stretch>
            <a:fillRect/>
          </a:stretch>
        </p:blipFill>
        <p:spPr>
          <a:xfrm>
            <a:off x="1199515" y="764540"/>
            <a:ext cx="10344830" cy="3522980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1161415" y="2792095"/>
            <a:ext cx="8428355" cy="41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505460" y="3658870"/>
            <a:ext cx="3397885" cy="669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68" r="15763"/>
          <a:stretch>
            <a:fillRect/>
          </a:stretch>
        </p:blipFill>
        <p:spPr>
          <a:xfrm>
            <a:off x="4655820" y="3860800"/>
            <a:ext cx="7023100" cy="27736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7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938"/>
          <a:stretch>
            <a:fillRect/>
          </a:stretch>
        </p:blipFill>
        <p:spPr>
          <a:xfrm>
            <a:off x="1343660" y="2420620"/>
            <a:ext cx="9192305" cy="438277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1305560" y="3525520"/>
            <a:ext cx="5082540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305560" y="4343400"/>
            <a:ext cx="9613265" cy="506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305560" y="5269230"/>
            <a:ext cx="9011920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305560" y="6145530"/>
            <a:ext cx="9088755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015865" y="2465070"/>
            <a:ext cx="4177665" cy="710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68" r="15763"/>
          <a:stretch>
            <a:fillRect/>
          </a:stretch>
        </p:blipFill>
        <p:spPr>
          <a:xfrm>
            <a:off x="3218180" y="724535"/>
            <a:ext cx="4287520" cy="16935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2" grpId="0" bldLvl="0" animBg="1"/>
      <p:bldP spid="17" grpId="0" bldLvl="0" animBg="1"/>
      <p:bldP spid="22" grpId="0" bldLvl="0" animBg="1"/>
      <p:bldP spid="2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78"/>
          <a:stretch>
            <a:fillRect/>
          </a:stretch>
        </p:blipFill>
        <p:spPr>
          <a:xfrm>
            <a:off x="1199515" y="3140710"/>
            <a:ext cx="10128930" cy="3561715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161415" y="4254500"/>
            <a:ext cx="3168650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161415" y="5111750"/>
            <a:ext cx="5254625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912495" y="5988050"/>
            <a:ext cx="10797540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68" r="15763"/>
          <a:stretch>
            <a:fillRect/>
          </a:stretch>
        </p:blipFill>
        <p:spPr>
          <a:xfrm>
            <a:off x="3432175" y="824865"/>
            <a:ext cx="5378450" cy="21247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7" grpId="0" bldLvl="0" animBg="1"/>
      <p:bldP spid="18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74"/>
          <a:stretch>
            <a:fillRect/>
          </a:stretch>
        </p:blipFill>
        <p:spPr>
          <a:xfrm>
            <a:off x="1016635" y="3212465"/>
            <a:ext cx="10344830" cy="3439795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978535" y="4104005"/>
            <a:ext cx="9048115" cy="653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978535" y="5012690"/>
            <a:ext cx="10487660" cy="1586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68" r="15763"/>
          <a:stretch>
            <a:fillRect/>
          </a:stretch>
        </p:blipFill>
        <p:spPr>
          <a:xfrm>
            <a:off x="3041650" y="985520"/>
            <a:ext cx="5356225" cy="21158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15" y="692785"/>
            <a:ext cx="10598150" cy="437261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938"/>
          <a:stretch>
            <a:fillRect/>
          </a:stretch>
        </p:blipFill>
        <p:spPr>
          <a:xfrm>
            <a:off x="1991995" y="5065395"/>
            <a:ext cx="8590280" cy="168402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88930" y="4220845"/>
            <a:ext cx="656590" cy="779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2634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989070" y="5118735"/>
            <a:ext cx="4877435" cy="744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934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111687" y="5302744"/>
            <a:ext cx="3618136" cy="428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764540"/>
            <a:ext cx="10706100" cy="54825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92435" y="4580890"/>
            <a:ext cx="579120" cy="628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441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71788" y="4405835"/>
            <a:ext cx="361813" cy="400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28"/>
          <a:stretch>
            <a:fillRect/>
          </a:stretch>
        </p:blipFill>
        <p:spPr>
          <a:xfrm>
            <a:off x="767715" y="1224280"/>
            <a:ext cx="10849020" cy="91503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1301115" y="2138680"/>
            <a:ext cx="10272440" cy="35331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27367" y="4195355"/>
            <a:ext cx="580806" cy="380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052550"/>
            <a:ext cx="11340000" cy="550892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69</cp:revision>
  <dcterms:created xsi:type="dcterms:W3CDTF">2015-09-16T06:44:00Z</dcterms:created>
  <dcterms:modified xsi:type="dcterms:W3CDTF">2025-01-03T06:11:05Z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