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3124200"/>
            <a:ext cx="42672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4420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38415"/>
            <a:ext cx="380856" cy="3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0240"/>
            <a:ext cx="11340000" cy="3617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9365" y="3767772"/>
            <a:ext cx="771234" cy="36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6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149090"/>
            <a:ext cx="3533140" cy="21158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9085"/>
            <a:ext cx="11340000" cy="2658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835" y="4077335"/>
            <a:ext cx="3910330" cy="23418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6740"/>
            <a:ext cx="11340000" cy="17867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835" y="4077335"/>
            <a:ext cx="3910330" cy="23418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68730"/>
            <a:ext cx="10560730" cy="4801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180" y="1556385"/>
            <a:ext cx="4146550" cy="248348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62305" y="2373630"/>
            <a:ext cx="59137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7240" y="3202305"/>
            <a:ext cx="60763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7209" y="4012036"/>
            <a:ext cx="6008010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725035"/>
            <a:ext cx="7727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59560" y="4725035"/>
            <a:ext cx="98164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76605" y="5517515"/>
            <a:ext cx="42564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3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78790" y="4036285"/>
            <a:ext cx="1666246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100" y="4036285"/>
            <a:ext cx="2789773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622" y="4961002"/>
            <a:ext cx="3370579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290810" cy="4192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2395" y="4149090"/>
            <a:ext cx="57785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76700"/>
            <a:ext cx="2753995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263525" y="1844675"/>
            <a:ext cx="8688750" cy="3705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1945005"/>
            <a:ext cx="2962910" cy="29673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72296"/>
            <a:ext cx="342769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4221480"/>
            <a:ext cx="2649220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778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51" y="4600243"/>
            <a:ext cx="2789773" cy="52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4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93258"/>
            <a:ext cx="371334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5176312"/>
            <a:ext cx="314206" cy="3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4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33965" y="3818255"/>
            <a:ext cx="5568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165" y="4697730"/>
            <a:ext cx="2307590" cy="200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2025-01-03T08:14:43Z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