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3081020"/>
            <a:ext cx="89058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410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356" y="4797356"/>
            <a:ext cx="314205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1" r="4967"/>
          <a:stretch>
            <a:fillRect/>
          </a:stretch>
        </p:blipFill>
        <p:spPr>
          <a:xfrm>
            <a:off x="1199515" y="908330"/>
            <a:ext cx="10776630" cy="2322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703705" y="3140710"/>
            <a:ext cx="10272440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628775"/>
            <a:ext cx="10272440" cy="32448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92785"/>
            <a:ext cx="10272440" cy="57670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4" r="20203"/>
          <a:stretch>
            <a:fillRect/>
          </a:stretch>
        </p:blipFill>
        <p:spPr>
          <a:xfrm>
            <a:off x="1665605" y="2421535"/>
            <a:ext cx="9048795" cy="1499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27474" y="3404406"/>
            <a:ext cx="7245793" cy="36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52040" y="850265"/>
            <a:ext cx="7392080" cy="5158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13909" y="1822468"/>
            <a:ext cx="5065390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3909" y="2604268"/>
            <a:ext cx="3180151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13940" y="3291840"/>
            <a:ext cx="287782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13940" y="4644390"/>
            <a:ext cx="35064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13940" y="5379085"/>
            <a:ext cx="765302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3575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4865280"/>
            <a:ext cx="1066397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5713641"/>
            <a:ext cx="1532947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224280"/>
            <a:ext cx="10920775" cy="4291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8008" y="4942956"/>
            <a:ext cx="1837632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24280"/>
            <a:ext cx="10776630" cy="434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2200" y="3988435"/>
            <a:ext cx="23018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196975"/>
            <a:ext cx="10849020" cy="2644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570990" y="3861435"/>
            <a:ext cx="9098280" cy="22631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28675" y="3645535"/>
            <a:ext cx="10344830" cy="173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7445" y="4740910"/>
            <a:ext cx="85280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87805" y="1341120"/>
            <a:ext cx="9098280" cy="226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10651490" cy="55067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8930" y="4797425"/>
            <a:ext cx="4838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412875"/>
            <a:ext cx="10849020" cy="4177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2025-01-03T11:26:47Z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