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8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7" r:id="rId22"/>
    <p:sldId id="335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215640" y="2637155"/>
            <a:ext cx="5880145" cy="1029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" r="29101"/>
          <a:stretch>
            <a:fillRect/>
          </a:stretch>
        </p:blipFill>
        <p:spPr>
          <a:xfrm>
            <a:off x="2063115" y="1125220"/>
            <a:ext cx="8039735" cy="31946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72715" y="3387725"/>
            <a:ext cx="473011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/>
          <a:stretch>
            <a:fillRect/>
          </a:stretch>
        </p:blipFill>
        <p:spPr>
          <a:xfrm>
            <a:off x="3971290" y="4438015"/>
            <a:ext cx="2135550" cy="19329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58440" y="4509770"/>
            <a:ext cx="473011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41905" y="5570855"/>
            <a:ext cx="473011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71495" y="1268730"/>
            <a:ext cx="6023655" cy="39287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33395" y="2392045"/>
            <a:ext cx="539051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05910" y="3480435"/>
            <a:ext cx="324231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40810" y="4453255"/>
            <a:ext cx="218567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23"/>
          <a:stretch>
            <a:fillRect/>
          </a:stretch>
        </p:blipFill>
        <p:spPr>
          <a:xfrm>
            <a:off x="2423160" y="1125220"/>
            <a:ext cx="7175545" cy="46424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32760" y="2902585"/>
            <a:ext cx="609409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269740" y="3962400"/>
            <a:ext cx="23336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186555" y="4930140"/>
            <a:ext cx="157861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847215" y="1125220"/>
            <a:ext cx="8543970" cy="48571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09115" y="2267585"/>
            <a:ext cx="917130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93720" y="3203575"/>
            <a:ext cx="541972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19755" y="4222750"/>
            <a:ext cx="505523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20390" y="5195570"/>
            <a:ext cx="99187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3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39620" y="1341120"/>
            <a:ext cx="8112170" cy="3441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8945" y="3190060"/>
            <a:ext cx="7160100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8466" y="3742919"/>
            <a:ext cx="4855919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8466" y="4295779"/>
            <a:ext cx="4636926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160"/>
            <a:ext cx="11340000" cy="5768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89"/>
          <a:stretch>
            <a:fillRect/>
          </a:stretch>
        </p:blipFill>
        <p:spPr>
          <a:xfrm>
            <a:off x="5303520" y="5714365"/>
            <a:ext cx="1271315" cy="105029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970915" y="3900170"/>
            <a:ext cx="674306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03120" y="4899025"/>
            <a:ext cx="393382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8970" y="5831205"/>
            <a:ext cx="523621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071495" y="1196975"/>
            <a:ext cx="5951900" cy="4222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3395" y="2426335"/>
            <a:ext cx="66452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3364" y="3007726"/>
            <a:ext cx="4855919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3395" y="3556000"/>
            <a:ext cx="563626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33395" y="4575175"/>
            <a:ext cx="5710555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3582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7838" y="4075368"/>
            <a:ext cx="5679196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1323" y="4589035"/>
            <a:ext cx="6314084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10" y="5154930"/>
            <a:ext cx="640588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45310" y="6010275"/>
            <a:ext cx="19634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2783205" y="1196975"/>
            <a:ext cx="6527845" cy="45840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19"/>
          <a:stretch>
            <a:fillRect/>
          </a:stretch>
        </p:blipFill>
        <p:spPr>
          <a:xfrm>
            <a:off x="1487170" y="764540"/>
            <a:ext cx="947996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67580" y="1407795"/>
            <a:ext cx="311594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2245" y="3496310"/>
            <a:ext cx="783399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52245" y="4364990"/>
            <a:ext cx="931799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52245" y="5341620"/>
            <a:ext cx="697166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452130" y="6273173"/>
            <a:ext cx="4706736" cy="32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9" grpId="0" bldLvl="0" animBg="1"/>
      <p:bldP spid="39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6850"/>
            <a:ext cx="11340000" cy="59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83615" y="1710690"/>
            <a:ext cx="10944905" cy="506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3872" y="3015277"/>
            <a:ext cx="295163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3872" y="4224899"/>
            <a:ext cx="295163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62660" y="3120390"/>
            <a:ext cx="10344195" cy="31343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8880" y="682625"/>
            <a:ext cx="10344195" cy="39243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60780" y="2006600"/>
            <a:ext cx="788098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0749" y="2958792"/>
            <a:ext cx="6684030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0749" y="3568385"/>
            <a:ext cx="3827607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5370" y="4149090"/>
            <a:ext cx="1085723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198880" y="4670425"/>
            <a:ext cx="8543970" cy="222694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982980" y="4765675"/>
            <a:ext cx="1017841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5325" y="5445125"/>
            <a:ext cx="101784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95325" y="6381115"/>
            <a:ext cx="1017841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19" grpId="0" bldLvl="0" animBg="1"/>
      <p:bldP spid="20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918970" y="765175"/>
            <a:ext cx="8328070" cy="1239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93"/>
          <a:stretch>
            <a:fillRect/>
          </a:stretch>
        </p:blipFill>
        <p:spPr>
          <a:xfrm>
            <a:off x="3162300" y="1988820"/>
            <a:ext cx="5840730" cy="48247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8880" y="908685"/>
            <a:ext cx="10344195" cy="57772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28670" y="3369310"/>
            <a:ext cx="199326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8025" y="5563870"/>
            <a:ext cx="193103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068070" y="981075"/>
            <a:ext cx="10055905" cy="4483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970" y="2230120"/>
            <a:ext cx="52946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7570" y="3168015"/>
            <a:ext cx="68503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9970" y="4119245"/>
            <a:ext cx="80867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9970" y="4694555"/>
            <a:ext cx="721995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2927350" y="1268730"/>
            <a:ext cx="6383700" cy="38233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855595" y="2421255"/>
            <a:ext cx="726567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22880" y="3321685"/>
            <a:ext cx="584136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89250" y="4260850"/>
            <a:ext cx="537210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3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8495"/>
            <a:ext cx="11340000" cy="35923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11225" y="1149985"/>
            <a:ext cx="10344195" cy="45586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271270" y="2421255"/>
            <a:ext cx="9695860" cy="15754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33170" y="3519170"/>
            <a:ext cx="79521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4"/>
          <a:stretch>
            <a:fillRect/>
          </a:stretch>
        </p:blipFill>
        <p:spPr>
          <a:xfrm>
            <a:off x="1271270" y="765175"/>
            <a:ext cx="9768250" cy="586803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235075" y="2627630"/>
            <a:ext cx="753554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35075" y="3202305"/>
            <a:ext cx="781939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35075" y="3726180"/>
            <a:ext cx="788797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235075" y="4193540"/>
            <a:ext cx="704850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235163" y="5161381"/>
            <a:ext cx="4047953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235163" y="5684987"/>
            <a:ext cx="9096627" cy="32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235163" y="6217621"/>
            <a:ext cx="3263606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3" grpId="0" bldLvl="0" animBg="1"/>
      <p:bldP spid="35" grpId="0" bldLvl="0" animBg="1"/>
      <p:bldP spid="42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10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3348" y="1415976"/>
            <a:ext cx="304685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3348" y="4381050"/>
            <a:ext cx="304685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415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1115" y="1586422"/>
            <a:ext cx="276120" cy="2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2072" y="3036113"/>
            <a:ext cx="304685" cy="2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239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3508" y="2144218"/>
            <a:ext cx="342770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218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2870" y="3771561"/>
            <a:ext cx="276120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548360"/>
            <a:ext cx="108626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2280" y="1698232"/>
            <a:ext cx="291859" cy="2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2280" y="4883196"/>
            <a:ext cx="291859" cy="29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624205" y="1052830"/>
            <a:ext cx="10920140" cy="5659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2072005"/>
            <a:ext cx="13785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4020" y="2745740"/>
            <a:ext cx="95694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2215" y="5733415"/>
            <a:ext cx="199453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0" y="3608070"/>
            <a:ext cx="71183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2280" y="4666615"/>
            <a:ext cx="60769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69</cp:revision>
  <dcterms:created xsi:type="dcterms:W3CDTF">2015-09-16T06:44:00Z</dcterms:created>
  <dcterms:modified xsi:type="dcterms:W3CDTF">2025-01-02T07:40:21Z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