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82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6075" y="3166745"/>
            <a:ext cx="6419850" cy="523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63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8362" y="1739029"/>
            <a:ext cx="1199697" cy="534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61070" y="3989705"/>
            <a:ext cx="1494155" cy="128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844395"/>
            <a:ext cx="11340000" cy="26699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07915" y="3468370"/>
            <a:ext cx="2020570" cy="79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093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11860" y="1028700"/>
            <a:ext cx="10416585" cy="5411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9260" y="3429000"/>
            <a:ext cx="1523365" cy="1242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76435" y="5020310"/>
            <a:ext cx="1275715" cy="116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60120" y="1124585"/>
            <a:ext cx="10272440" cy="48228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301875" y="3383280"/>
            <a:ext cx="2797810" cy="138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12595"/>
            <a:ext cx="11340000" cy="365115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07" r="33542"/>
          <a:stretch>
            <a:fillRect/>
          </a:stretch>
        </p:blipFill>
        <p:spPr>
          <a:xfrm>
            <a:off x="2327910" y="1067715"/>
            <a:ext cx="7536225" cy="4300575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2195830" y="2480945"/>
            <a:ext cx="7832090" cy="1314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2317115" y="4290695"/>
            <a:ext cx="6004560" cy="1227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4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7"/>
          <a:stretch>
            <a:fillRect/>
          </a:stretch>
        </p:blipFill>
        <p:spPr>
          <a:xfrm>
            <a:off x="4008120" y="1412875"/>
            <a:ext cx="4295820" cy="315849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779520" y="2993390"/>
            <a:ext cx="318643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912235" y="3927475"/>
            <a:ext cx="2757170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408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4" r="40586"/>
          <a:stretch>
            <a:fillRect/>
          </a:stretch>
        </p:blipFill>
        <p:spPr>
          <a:xfrm>
            <a:off x="2855595" y="836930"/>
            <a:ext cx="6528435" cy="567944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2569845" y="2211705"/>
            <a:ext cx="6291580" cy="1216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2783840" y="3865245"/>
            <a:ext cx="3778885" cy="122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2783840" y="5407660"/>
            <a:ext cx="1843405" cy="87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50" grpId="0" bldLvl="0" animBg="1"/>
      <p:bldP spid="5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2595"/>
            <a:ext cx="11340000" cy="38176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3510" y="2825107"/>
            <a:ext cx="361812" cy="419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2"/>
          <a:stretch>
            <a:fillRect/>
          </a:stretch>
        </p:blipFill>
        <p:spPr>
          <a:xfrm>
            <a:off x="2352040" y="1412875"/>
            <a:ext cx="7536225" cy="317627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096770" y="2578735"/>
            <a:ext cx="5796280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140585" y="3521075"/>
            <a:ext cx="6908165" cy="1099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271905" y="764540"/>
            <a:ext cx="10344830" cy="58483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80" r="21475"/>
          <a:stretch>
            <a:fillRect/>
          </a:stretch>
        </p:blipFill>
        <p:spPr>
          <a:xfrm>
            <a:off x="1667510" y="1339495"/>
            <a:ext cx="8904650" cy="417929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83615" y="1196975"/>
            <a:ext cx="10344830" cy="445262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6823710" y="2350135"/>
            <a:ext cx="4502150" cy="1297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43685" y="3989070"/>
            <a:ext cx="1844040" cy="133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11860" y="1196975"/>
            <a:ext cx="10272440" cy="426339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163050" y="1197610"/>
            <a:ext cx="2121535" cy="1454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74165" y="2764155"/>
            <a:ext cx="5224145" cy="151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83615" y="1412875"/>
            <a:ext cx="10344830" cy="371665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5664200" y="1341120"/>
            <a:ext cx="5825490" cy="1415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95325" y="2937510"/>
            <a:ext cx="2051685" cy="1194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783840" y="2924810"/>
            <a:ext cx="1543685" cy="1194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945484" y="4528796"/>
            <a:ext cx="3322972" cy="476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4163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84250" y="1196975"/>
            <a:ext cx="10272440" cy="454914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83615" y="1124585"/>
            <a:ext cx="10344830" cy="45192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16175" y="2449830"/>
            <a:ext cx="2278380" cy="1083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50"/>
          <a:stretch>
            <a:fillRect/>
          </a:stretch>
        </p:blipFill>
        <p:spPr>
          <a:xfrm>
            <a:off x="1487805" y="692785"/>
            <a:ext cx="9408840" cy="5868035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1359535" y="1646555"/>
            <a:ext cx="5232400" cy="1021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453515" y="3108960"/>
            <a:ext cx="9641205" cy="206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350645" y="5499100"/>
            <a:ext cx="2863215" cy="1036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 bldLvl="0" animBg="1"/>
      <p:bldP spid="2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12595"/>
            <a:ext cx="11340000" cy="36513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2240" y="1899285"/>
            <a:ext cx="57912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22"/>
          <a:stretch>
            <a:fillRect/>
          </a:stretch>
        </p:blipFill>
        <p:spPr>
          <a:xfrm>
            <a:off x="2423795" y="831215"/>
            <a:ext cx="7464470" cy="586803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007235" y="1833245"/>
            <a:ext cx="644271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075180" y="2588895"/>
            <a:ext cx="4732655" cy="88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829435" y="3822700"/>
            <a:ext cx="4978400" cy="85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2500630" y="4986020"/>
            <a:ext cx="2589530" cy="92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2392944" y="6220858"/>
            <a:ext cx="5629717" cy="400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 bldLvl="0" animBg="1"/>
      <p:bldP spid="32" grpId="0" bldLvl="0" animBg="1"/>
      <p:bldP spid="48" grpId="0" bldLvl="0" animBg="1"/>
      <p:bldP spid="5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37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3190" y="2488565"/>
            <a:ext cx="52197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84350"/>
            <a:ext cx="11340000" cy="37404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98" y="3459520"/>
            <a:ext cx="352291" cy="410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56740"/>
            <a:ext cx="11340000" cy="33366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128" y="2147810"/>
            <a:ext cx="399899" cy="419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81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3502501"/>
            <a:ext cx="361812" cy="419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 b="8475"/>
          <a:stretch>
            <a:fillRect/>
          </a:stretch>
        </p:blipFill>
        <p:spPr>
          <a:xfrm>
            <a:off x="1463675" y="1772920"/>
            <a:ext cx="9264650" cy="2564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10531" y="3478829"/>
            <a:ext cx="323727" cy="409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07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07020" y="3429000"/>
            <a:ext cx="3519805" cy="1301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58"/>
          <a:stretch>
            <a:fillRect/>
          </a:stretch>
        </p:blipFill>
        <p:spPr>
          <a:xfrm>
            <a:off x="983615" y="4934585"/>
            <a:ext cx="2352085" cy="1052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5515" y="5173345"/>
            <a:ext cx="197358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2025-01-02T12:03:41Z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