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0" r:id="rId15"/>
    <p:sldId id="339" r:id="rId16"/>
    <p:sldId id="338" r:id="rId17"/>
    <p:sldId id="337" r:id="rId18"/>
    <p:sldId id="336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2118995"/>
            <a:ext cx="9248775" cy="2619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2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367474"/>
            <a:ext cx="380856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196975"/>
            <a:ext cx="10488975" cy="4654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2065" y="4182110"/>
            <a:ext cx="236093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1843" y="5126504"/>
            <a:ext cx="1104483" cy="47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271905" y="764540"/>
            <a:ext cx="10704875" cy="48545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6005" y="4130675"/>
            <a:ext cx="10710545" cy="143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545" y="2871470"/>
            <a:ext cx="7804150" cy="877570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199515" y="5661025"/>
            <a:ext cx="9696495" cy="108712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158355" y="5937250"/>
            <a:ext cx="285813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764540"/>
            <a:ext cx="10250170" cy="1850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185" y="2564765"/>
            <a:ext cx="10250170" cy="4172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5182870"/>
            <a:ext cx="67056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5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4304439"/>
            <a:ext cx="380856" cy="39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0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28916" y="5075623"/>
            <a:ext cx="342770" cy="3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2848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7213" y="3992526"/>
            <a:ext cx="1923324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90650"/>
            <a:ext cx="11340000" cy="3018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6785" y="3252178"/>
            <a:ext cx="1142569" cy="46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831310"/>
            <a:ext cx="11340000" cy="27774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09660" y="5883275"/>
            <a:ext cx="104394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56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80135" y="4220845"/>
            <a:ext cx="4057650" cy="131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3359785" y="981075"/>
            <a:ext cx="5448345" cy="53962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21654" y="2105774"/>
            <a:ext cx="3922821" cy="4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0350" y="3011170"/>
            <a:ext cx="55295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21654" y="3955316"/>
            <a:ext cx="3551486" cy="37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21654" y="4851486"/>
            <a:ext cx="1637682" cy="3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22270" y="5699760"/>
            <a:ext cx="545528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1340000" cy="442095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303895" y="2995295"/>
            <a:ext cx="331978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9707" y="4016960"/>
            <a:ext cx="1085440" cy="5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6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5252034"/>
            <a:ext cx="314206" cy="39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7" r="10678"/>
          <a:stretch>
            <a:fillRect/>
          </a:stretch>
        </p:blipFill>
        <p:spPr>
          <a:xfrm>
            <a:off x="983615" y="1773200"/>
            <a:ext cx="10128930" cy="26603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27"/>
          <a:stretch>
            <a:fillRect/>
          </a:stretch>
        </p:blipFill>
        <p:spPr>
          <a:xfrm>
            <a:off x="911860" y="1412875"/>
            <a:ext cx="10225450" cy="36283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1559560" y="1701165"/>
            <a:ext cx="8904650" cy="26409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521460" y="2835275"/>
            <a:ext cx="73025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1460" y="3712210"/>
            <a:ext cx="875665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264920"/>
            <a:ext cx="10344830" cy="432752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736600" y="4009390"/>
            <a:ext cx="522160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73729" y="5020134"/>
            <a:ext cx="4179899" cy="4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0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43660" y="908685"/>
            <a:ext cx="9480550" cy="538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0718" y="1041752"/>
            <a:ext cx="580806" cy="51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5560" y="4724400"/>
            <a:ext cx="772477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5560" y="5727700"/>
            <a:ext cx="485076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3" r="4967"/>
          <a:stretch>
            <a:fillRect/>
          </a:stretch>
        </p:blipFill>
        <p:spPr>
          <a:xfrm>
            <a:off x="551815" y="1341400"/>
            <a:ext cx="10776630" cy="436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395"/>
            <a:ext cx="11340000" cy="2914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0916" y="3082553"/>
            <a:ext cx="1104483" cy="51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8951" y="4015934"/>
            <a:ext cx="2646952" cy="51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71195" y="1224280"/>
            <a:ext cx="10849020" cy="3884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124585"/>
            <a:ext cx="10560730" cy="4629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6738" y="1343379"/>
            <a:ext cx="380856" cy="3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3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5570766"/>
            <a:ext cx="428463" cy="3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15415" y="1412875"/>
            <a:ext cx="9264695" cy="39662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741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6684" y="4706600"/>
            <a:ext cx="1152090" cy="41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4110" y="4539615"/>
            <a:ext cx="173736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4568" y="4716145"/>
            <a:ext cx="2437481" cy="40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67541" y="4687510"/>
            <a:ext cx="1056876" cy="47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636250" cy="5485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3717290"/>
            <a:ext cx="64008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2025-01-03T02:31:41Z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