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960" y="3068955"/>
            <a:ext cx="10800000" cy="6387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476375" y="692785"/>
            <a:ext cx="9646920" cy="36391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4331970"/>
            <a:ext cx="2854960" cy="225171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83615" y="1196975"/>
            <a:ext cx="10200685" cy="24250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9795" y="3717290"/>
            <a:ext cx="3178810" cy="250698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11860" y="1341120"/>
            <a:ext cx="10344830" cy="351409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873760" y="3139440"/>
            <a:ext cx="4161790" cy="151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6"/>
          <a:stretch>
            <a:fillRect/>
          </a:stretch>
        </p:blipFill>
        <p:spPr>
          <a:xfrm>
            <a:off x="2063750" y="1484630"/>
            <a:ext cx="8040415" cy="336867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4989" y="3230669"/>
            <a:ext cx="2266095" cy="410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25650" y="4156075"/>
            <a:ext cx="818388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3835" y="1268730"/>
            <a:ext cx="2854960" cy="2251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32"/>
          <a:stretch>
            <a:fillRect/>
          </a:stretch>
        </p:blipFill>
        <p:spPr>
          <a:xfrm>
            <a:off x="1631950" y="548640"/>
            <a:ext cx="9192305" cy="5868035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1393825" y="2083435"/>
            <a:ext cx="2565400" cy="1053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8390" y="2277110"/>
            <a:ext cx="3674110" cy="2898140"/>
          </a:xfrm>
          <a:prstGeom prst="rect">
            <a:avLst/>
          </a:prstGeom>
        </p:spPr>
      </p:pic>
      <p:sp useBgFill="1">
        <p:nvSpPr>
          <p:cNvPr id="36" name="矩形 35"/>
          <p:cNvSpPr/>
          <p:nvPr/>
        </p:nvSpPr>
        <p:spPr bwMode="white">
          <a:xfrm>
            <a:off x="1560195" y="3505200"/>
            <a:ext cx="2314575" cy="99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962554" y="5003030"/>
            <a:ext cx="2287736" cy="38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596390" y="5861685"/>
            <a:ext cx="928687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588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055370" y="1224280"/>
            <a:ext cx="9984785" cy="4356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95929" y="1557619"/>
            <a:ext cx="428463" cy="381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107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263525" y="1124585"/>
            <a:ext cx="9933940" cy="47866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2395" y="2564765"/>
            <a:ext cx="1805940" cy="176911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271905" y="621030"/>
            <a:ext cx="10416585" cy="4095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4756" y="1992451"/>
            <a:ext cx="342770" cy="381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645" y="4797425"/>
            <a:ext cx="1805940" cy="1769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692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37" r="9413"/>
          <a:stretch>
            <a:fillRect/>
          </a:stretch>
        </p:blipFill>
        <p:spPr>
          <a:xfrm>
            <a:off x="959485" y="1917345"/>
            <a:ext cx="10272440" cy="2865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58331" y="2876423"/>
            <a:ext cx="1390125" cy="24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72084" y="2876423"/>
            <a:ext cx="1390125" cy="24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43016" y="2876423"/>
            <a:ext cx="1390125" cy="24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58331" y="3553135"/>
            <a:ext cx="1390125" cy="24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72084" y="3553135"/>
            <a:ext cx="1342518" cy="24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71581" y="3553135"/>
            <a:ext cx="1361561" cy="24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15510" y="4220317"/>
            <a:ext cx="1694811" cy="257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29263" y="4220317"/>
            <a:ext cx="1704332" cy="257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71581" y="4220317"/>
            <a:ext cx="1352040" cy="257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1487805" y="621030"/>
            <a:ext cx="10170160" cy="36379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29" r="9413"/>
          <a:stretch>
            <a:fillRect/>
          </a:stretch>
        </p:blipFill>
        <p:spPr>
          <a:xfrm>
            <a:off x="3072130" y="4149090"/>
            <a:ext cx="6268720" cy="2667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2025-01-03T11:34:58Z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