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3"/>
    <p:sldId id="324" r:id="rId4"/>
    <p:sldId id="335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4" userDrawn="1">
          <p15:clr>
            <a:srgbClr val="A4A3A4"/>
          </p15:clr>
        </p15:guide>
        <p15:guide id="2" pos="38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74"/>
        <p:guide pos="385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09825" y="3157220"/>
            <a:ext cx="7372350" cy="5429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75" r="11798"/>
          <a:stretch>
            <a:fillRect/>
          </a:stretch>
        </p:blipFill>
        <p:spPr>
          <a:xfrm>
            <a:off x="1415415" y="980720"/>
            <a:ext cx="9408840" cy="5535015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1210945" y="2590800"/>
            <a:ext cx="8813800" cy="970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155950" y="4001135"/>
            <a:ext cx="5005070" cy="1017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2941320" y="5389245"/>
            <a:ext cx="2531745" cy="1009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23" grpId="0" bldLvl="0" animBg="1"/>
      <p:bldP spid="3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2276830"/>
            <a:ext cx="11340000" cy="2021814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09" r="7503"/>
          <a:stretch>
            <a:fillRect/>
          </a:stretch>
        </p:blipFill>
        <p:spPr>
          <a:xfrm>
            <a:off x="1199515" y="908965"/>
            <a:ext cx="10488975" cy="5519775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3094230" y="1977810"/>
            <a:ext cx="4722619" cy="495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2151380" y="2950210"/>
            <a:ext cx="6170295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2501265" y="3862705"/>
            <a:ext cx="3268345" cy="544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1140460" y="4725670"/>
            <a:ext cx="5772150" cy="644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908050" y="5847080"/>
            <a:ext cx="10045065" cy="507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7" grpId="0" bldLvl="0" animBg="1"/>
      <p:bldP spid="28" grpId="0" bldLvl="0" animBg="1"/>
      <p:bldP spid="29" grpId="0" bldLvl="0" animBg="1"/>
      <p:bldP spid="3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57" r="44971"/>
          <a:stretch>
            <a:fillRect/>
          </a:stretch>
        </p:blipFill>
        <p:spPr>
          <a:xfrm>
            <a:off x="2927985" y="1196975"/>
            <a:ext cx="6240145" cy="413956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509010" y="4203065"/>
            <a:ext cx="5948045" cy="1009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249" r="46242"/>
          <a:stretch>
            <a:fillRect/>
          </a:stretch>
        </p:blipFill>
        <p:spPr>
          <a:xfrm>
            <a:off x="2639695" y="1053110"/>
            <a:ext cx="6096045" cy="18532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01595" y="2198370"/>
            <a:ext cx="6428740" cy="583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14" r="37350"/>
          <a:stretch>
            <a:fillRect/>
          </a:stretch>
        </p:blipFill>
        <p:spPr>
          <a:xfrm>
            <a:off x="2614930" y="3026055"/>
            <a:ext cx="7104425" cy="287500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2576830" y="4262120"/>
            <a:ext cx="8575675" cy="602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368165" y="5309870"/>
            <a:ext cx="6049645" cy="612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40" r="39892"/>
          <a:stretch>
            <a:fillRect/>
          </a:stretch>
        </p:blipFill>
        <p:spPr>
          <a:xfrm>
            <a:off x="2639695" y="1197255"/>
            <a:ext cx="6816135" cy="45355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01595" y="2750820"/>
            <a:ext cx="6854190" cy="1316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449445" y="4552315"/>
            <a:ext cx="3877310" cy="1065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113"/>
          <a:stretch>
            <a:fillRect/>
          </a:stretch>
        </p:blipFill>
        <p:spPr>
          <a:xfrm>
            <a:off x="1703705" y="981075"/>
            <a:ext cx="8832260" cy="507619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348740" y="2079625"/>
            <a:ext cx="9450705" cy="849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598545" y="3314065"/>
            <a:ext cx="4748530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598420" y="4352284"/>
            <a:ext cx="4608362" cy="428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598420" y="5409446"/>
            <a:ext cx="4284634" cy="428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15" grpId="0" bldLvl="0" animBg="1"/>
      <p:bldP spid="1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20" r="22113"/>
          <a:stretch>
            <a:fillRect/>
          </a:stretch>
        </p:blipFill>
        <p:spPr>
          <a:xfrm>
            <a:off x="1679575" y="1197255"/>
            <a:ext cx="8832260" cy="454822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343660" y="2912745"/>
            <a:ext cx="6210300" cy="1080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574415" y="4566920"/>
            <a:ext cx="7764145" cy="1045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175"/>
          <a:stretch>
            <a:fillRect/>
          </a:stretch>
        </p:blipFill>
        <p:spPr>
          <a:xfrm>
            <a:off x="2352040" y="1196975"/>
            <a:ext cx="7464470" cy="39128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942590" y="3477260"/>
            <a:ext cx="7325360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836795" y="4441190"/>
            <a:ext cx="2966085" cy="561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84" r="18938"/>
          <a:stretch>
            <a:fillRect/>
          </a:stretch>
        </p:blipFill>
        <p:spPr>
          <a:xfrm>
            <a:off x="1559560" y="837210"/>
            <a:ext cx="9192305" cy="550263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897255" y="2491740"/>
            <a:ext cx="8366760" cy="1126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135630" y="4105275"/>
            <a:ext cx="5836920" cy="1033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072130" y="5726430"/>
            <a:ext cx="2809875" cy="403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7" grpId="0" bldLvl="0" animBg="1"/>
      <p:bldP spid="2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69" r="30367"/>
          <a:stretch>
            <a:fillRect/>
          </a:stretch>
        </p:blipFill>
        <p:spPr>
          <a:xfrm>
            <a:off x="2063750" y="1773200"/>
            <a:ext cx="7896270" cy="273085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639570" y="2803525"/>
            <a:ext cx="8140700" cy="625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766185" y="3872230"/>
            <a:ext cx="4462145" cy="633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67</cp:revision>
  <dcterms:created xsi:type="dcterms:W3CDTF">2015-09-16T06:44:00Z</dcterms:created>
  <dcterms:modified xsi:type="dcterms:W3CDTF">2025-01-02T11:14:10Z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