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7" r:id="rId5"/>
    <p:sldId id="356" r:id="rId6"/>
    <p:sldId id="354" r:id="rId7"/>
    <p:sldId id="353" r:id="rId8"/>
    <p:sldId id="352" r:id="rId9"/>
    <p:sldId id="351" r:id="rId10"/>
    <p:sldId id="390" r:id="rId11"/>
    <p:sldId id="348" r:id="rId12"/>
    <p:sldId id="347" r:id="rId13"/>
    <p:sldId id="346" r:id="rId14"/>
    <p:sldId id="345" r:id="rId15"/>
    <p:sldId id="344" r:id="rId16"/>
    <p:sldId id="343" r:id="rId17"/>
    <p:sldId id="39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019425"/>
            <a:ext cx="4867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4105077"/>
            <a:ext cx="428463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281822"/>
            <a:ext cx="380856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978589"/>
            <a:ext cx="342770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2504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9930" y="3583305"/>
            <a:ext cx="7956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5664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572" y="5654268"/>
            <a:ext cx="505700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86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25940" y="3623945"/>
            <a:ext cx="9518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48715" y="4194175"/>
            <a:ext cx="10227310" cy="1873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268730"/>
            <a:ext cx="10344830" cy="436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4236" y="3764459"/>
            <a:ext cx="371334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5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412240"/>
            <a:ext cx="1034483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109793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95653" y="5039862"/>
            <a:ext cx="428635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268730"/>
            <a:ext cx="9264695" cy="41846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77315" y="2450465"/>
            <a:ext cx="917130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284" y="3785129"/>
            <a:ext cx="9092947" cy="4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284" y="4652621"/>
            <a:ext cx="7731384" cy="4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3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33652" y="4599022"/>
            <a:ext cx="371335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1052195"/>
            <a:ext cx="7032035" cy="49650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31866"/>
            <a:ext cx="380856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3738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65985" y="3702050"/>
            <a:ext cx="2155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t="6022" r="13853"/>
          <a:stretch>
            <a:fillRect/>
          </a:stretch>
        </p:blipFill>
        <p:spPr>
          <a:xfrm>
            <a:off x="1271905" y="1124585"/>
            <a:ext cx="9721215" cy="51974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3853" b="11003"/>
          <a:stretch>
            <a:fillRect/>
          </a:stretch>
        </p:blipFill>
        <p:spPr>
          <a:xfrm>
            <a:off x="1271905" y="1772285"/>
            <a:ext cx="9649460" cy="28530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1484630"/>
            <a:ext cx="10200685" cy="33928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68730"/>
            <a:ext cx="10200685" cy="3699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421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3049747"/>
            <a:ext cx="371334" cy="4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1631950" y="476885"/>
            <a:ext cx="3464560" cy="1212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631950" y="1573530"/>
            <a:ext cx="9257030" cy="53346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9515" y="1844675"/>
            <a:ext cx="983234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5410" y="2924810"/>
            <a:ext cx="48558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3850" y="3735070"/>
            <a:ext cx="48558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3850" y="4582795"/>
            <a:ext cx="358013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3850" y="5718175"/>
            <a:ext cx="289433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980440"/>
            <a:ext cx="9912395" cy="51358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47750" y="2328545"/>
            <a:ext cx="1016698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9660" y="3795395"/>
            <a:ext cx="503555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29" y="5191551"/>
            <a:ext cx="3522921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150"/>
            <a:ext cx="10125710" cy="4592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460" y="4652645"/>
            <a:ext cx="8001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863975" y="5085080"/>
            <a:ext cx="4681220" cy="151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760" y="3860800"/>
            <a:ext cx="10272440" cy="919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999740" y="1398905"/>
            <a:ext cx="6101715" cy="19773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9040"/>
            <a:ext cx="11340000" cy="5533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49" y="4242458"/>
            <a:ext cx="437984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31986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34770" y="3435985"/>
            <a:ext cx="156400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60930"/>
            <a:ext cx="11340000" cy="2479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4499" y="3548782"/>
            <a:ext cx="199949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9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983615" y="2708910"/>
            <a:ext cx="4008165" cy="1699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775" y="3071495"/>
            <a:ext cx="135509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