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7"/>
    <p:sldId id="325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3213100"/>
            <a:ext cx="10800000" cy="395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683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3735" y="3271520"/>
            <a:ext cx="943610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4875" y="4446905"/>
            <a:ext cx="42379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8" r="50688"/>
          <a:stretch>
            <a:fillRect/>
          </a:stretch>
        </p:blipFill>
        <p:spPr>
          <a:xfrm>
            <a:off x="3215640" y="1268730"/>
            <a:ext cx="5591810" cy="42792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024245" y="1339850"/>
            <a:ext cx="321691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70835" y="2575560"/>
            <a:ext cx="41249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05225" y="3503930"/>
            <a:ext cx="417576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24864" y="4995015"/>
            <a:ext cx="799798" cy="35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390788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96340"/>
            <a:ext cx="10344830" cy="44119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99515" y="836930"/>
            <a:ext cx="10488975" cy="573278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929890" y="3686175"/>
            <a:ext cx="8869680" cy="269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9"/>
          <a:stretch>
            <a:fillRect/>
          </a:stretch>
        </p:blipFill>
        <p:spPr>
          <a:xfrm>
            <a:off x="2855595" y="836930"/>
            <a:ext cx="6671990" cy="586803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820035" y="2114550"/>
            <a:ext cx="5368925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820035" y="3435350"/>
            <a:ext cx="5368925" cy="103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820035" y="4815205"/>
            <a:ext cx="3579495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820035" y="6122035"/>
            <a:ext cx="27476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4" grpId="0" bldLvl="0" animBg="1"/>
      <p:bldP spid="30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4858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75460" y="1340485"/>
            <a:ext cx="8760505" cy="3232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3575" y="2393315"/>
            <a:ext cx="231838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7670" y="3380740"/>
            <a:ext cx="573468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132685"/>
            <a:ext cx="11340000" cy="251876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91995" y="1196340"/>
            <a:ext cx="8256315" cy="4062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1555" y="2284095"/>
            <a:ext cx="413131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3895" y="3150235"/>
            <a:ext cx="488061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53895" y="4686300"/>
            <a:ext cx="72529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31005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 r="32904"/>
          <a:stretch>
            <a:fillRect/>
          </a:stretch>
        </p:blipFill>
        <p:spPr>
          <a:xfrm>
            <a:off x="2291715" y="1988820"/>
            <a:ext cx="7608570" cy="2910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2924810"/>
            <a:ext cx="286702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1715" y="3750310"/>
            <a:ext cx="794321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4134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8805" y="3120390"/>
            <a:ext cx="93370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62860" y="3976370"/>
            <a:ext cx="334391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12125" y="4951087"/>
            <a:ext cx="3465793" cy="4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3288030" y="1844675"/>
            <a:ext cx="5808390" cy="25355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49930" y="2887980"/>
            <a:ext cx="417766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9930" y="3777615"/>
            <a:ext cx="62693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2025-01-03T04:46:35Z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